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8"/>
  </p:notesMasterIdLst>
  <p:sldIdLst>
    <p:sldId id="256" r:id="rId2"/>
    <p:sldId id="259" r:id="rId3"/>
    <p:sldId id="288" r:id="rId4"/>
    <p:sldId id="320" r:id="rId5"/>
    <p:sldId id="258" r:id="rId6"/>
    <p:sldId id="289" r:id="rId7"/>
    <p:sldId id="264" r:id="rId8"/>
    <p:sldId id="311" r:id="rId9"/>
    <p:sldId id="312" r:id="rId10"/>
    <p:sldId id="313" r:id="rId11"/>
    <p:sldId id="315" r:id="rId12"/>
    <p:sldId id="291" r:id="rId13"/>
    <p:sldId id="321" r:id="rId14"/>
    <p:sldId id="316" r:id="rId15"/>
    <p:sldId id="317" r:id="rId16"/>
    <p:sldId id="319" r:id="rId17"/>
  </p:sldIdLst>
  <p:sldSz cx="9144000" cy="5143500" type="screen16x9"/>
  <p:notesSz cx="6858000" cy="9144000"/>
  <p:embeddedFontLst>
    <p:embeddedFont>
      <p:font typeface="Anaheim" panose="020B0604020202020204" charset="0"/>
      <p:regular r:id="rId19"/>
    </p:embeddedFont>
    <p:embeddedFont>
      <p:font typeface="Bebas Neue" panose="020B0606020202050201" pitchFamily="34" charset="0"/>
      <p:regular r:id="rId20"/>
    </p:embeddedFon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Lato" panose="020F0502020204030203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3B5748B-21FD-427F-B951-F120D28A32B0}">
  <a:tblStyle styleId="{03B5748B-21FD-427F-B951-F120D28A32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73" autoAdjust="0"/>
  </p:normalViewPr>
  <p:slideViewPr>
    <p:cSldViewPr snapToGrid="0">
      <p:cViewPr varScale="1">
        <p:scale>
          <a:sx n="138" d="100"/>
          <a:sy n="138" d="100"/>
        </p:scale>
        <p:origin x="13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181368571253609"/>
          <c:y val="5.0050946632864662E-2"/>
          <c:w val="0.77292386545017799"/>
          <c:h val="0.89989810673427062"/>
        </c:manualLayout>
      </c:layout>
      <c:doughnutChart>
        <c:varyColors val="1"/>
        <c:ser>
          <c:idx val="0"/>
          <c:order val="0"/>
          <c:spPr>
            <a:ln>
              <a:noFill/>
            </a:ln>
          </c:spPr>
          <c:dPt>
            <c:idx val="0"/>
            <c:bubble3D val="0"/>
            <c:explosion val="6"/>
            <c:spPr>
              <a:solidFill>
                <a:srgbClr val="C00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D0B-47F6-B9B4-E27DD35E62F0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D0B-47F6-B9B4-E27DD35E62F0}"/>
              </c:ext>
            </c:extLst>
          </c:dPt>
          <c:val>
            <c:numRef>
              <c:f>Sheet1!$A$2:$B$2</c:f>
              <c:numCache>
                <c:formatCode>0%</c:formatCode>
                <c:ptCount val="2"/>
                <c:pt idx="0">
                  <c:v>0.91</c:v>
                </c:pt>
                <c:pt idx="1">
                  <c:v>0.09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D0B-47F6-B9B4-E27DD35E62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600393700787402"/>
          <c:y val="3.528115072112218E-2"/>
          <c:w val="0.80334586017656884"/>
          <c:h val="0.93531789034460933"/>
        </c:manualLayout>
      </c:layout>
      <c:doughnutChart>
        <c:varyColors val="1"/>
        <c:ser>
          <c:idx val="0"/>
          <c:order val="0"/>
          <c:spPr>
            <a:solidFill>
              <a:srgbClr val="C00000"/>
            </a:solidFill>
            <a:ln>
              <a:noFill/>
            </a:ln>
          </c:spPr>
          <c:dPt>
            <c:idx val="0"/>
            <c:bubble3D val="0"/>
            <c:spPr>
              <a:solidFill>
                <a:srgbClr val="C00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6C1-4A60-8056-4D72BD373A0D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6C1-4A60-8056-4D72BD373A0D}"/>
              </c:ext>
            </c:extLst>
          </c:dPt>
          <c:val>
            <c:numRef>
              <c:f>Sheet1!$K$2:$L$2</c:f>
              <c:numCache>
                <c:formatCode>General</c:formatCode>
                <c:ptCount val="2"/>
                <c:pt idx="0">
                  <c:v>82</c:v>
                </c:pt>
                <c:pt idx="1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6C1-4A60-8056-4D72BD373A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600393700787402"/>
          <c:y val="3.528115072112218E-2"/>
          <c:w val="0.80334586017656884"/>
          <c:h val="0.93531789034460933"/>
        </c:manualLayout>
      </c:layout>
      <c:doughnutChart>
        <c:varyColors val="1"/>
        <c:ser>
          <c:idx val="0"/>
          <c:order val="0"/>
          <c:spPr>
            <a:ln>
              <a:noFill/>
            </a:ln>
          </c:spPr>
          <c:dPt>
            <c:idx val="0"/>
            <c:bubble3D val="0"/>
            <c:spPr>
              <a:solidFill>
                <a:srgbClr val="C00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F69-490B-A47C-B336946F48A9}"/>
              </c:ext>
            </c:extLst>
          </c:dPt>
          <c:dPt>
            <c:idx val="1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F69-490B-A47C-B336946F48A9}"/>
              </c:ext>
            </c:extLst>
          </c:dPt>
          <c:val>
            <c:numRef>
              <c:f>Sheet1!$C$35:$D$35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F69-490B-A47C-B336946F48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0.34399</cdr:x>
      <cdr:y>0.4123</cdr:y>
    </cdr:from>
    <cdr:to>
      <cdr:x>0.5</cdr:x>
      <cdr:y>0.63222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883902E6-AC71-4DFE-B8E2-648906EBC9C2}"/>
            </a:ext>
          </a:extLst>
        </cdr:cNvPr>
        <cdr:cNvSpPr txBox="1"/>
      </cdr:nvSpPr>
      <cdr:spPr>
        <a:xfrm xmlns:a="http://schemas.openxmlformats.org/drawingml/2006/main">
          <a:off x="868350" y="861538"/>
          <a:ext cx="393824" cy="45954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2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rPr>
            <a:t>91%</a:t>
          </a:r>
        </a:p>
      </cdr:txBody>
    </cdr:sp>
  </cdr:relSizeAnchor>
</c:userShape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gif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gif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f0e48d3e3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f0e48d3e3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8925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58559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gbd6c00e73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" name="Google Shape;1961;gbd6c00e73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https://papers.ssrn.com/sol3/papers.cfm?abstract_id=3638885</a:t>
            </a:r>
          </a:p>
        </p:txBody>
      </p:sp>
    </p:spTree>
    <p:extLst>
      <p:ext uri="{BB962C8B-B14F-4D97-AF65-F5344CB8AC3E}">
        <p14:creationId xmlns:p14="http://schemas.microsoft.com/office/powerpoint/2010/main" val="2088433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bd6c00e73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bd6c00e73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f0e48d3e34_1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f0e48d3e34_1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geddf477d2d_2_30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" name="Google Shape;1705;geddf477d2d_2_30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7800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8056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9931043" flipH="1">
            <a:off x="7012902" y="-349970"/>
            <a:ext cx="2836012" cy="177875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621987" y="763450"/>
            <a:ext cx="5123675" cy="4496375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415713" y="1071725"/>
            <a:ext cx="40188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460313" y="3575925"/>
            <a:ext cx="29742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/>
          <p:nvPr/>
        </p:nvSpPr>
        <p:spPr>
          <a:xfrm rot="-4402810">
            <a:off x="-1466930" y="2355980"/>
            <a:ext cx="4071783" cy="4496247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9"/>
          <p:cNvSpPr/>
          <p:nvPr/>
        </p:nvSpPr>
        <p:spPr>
          <a:xfrm rot="-7929605" flipH="1">
            <a:off x="7218000" y="-590490"/>
            <a:ext cx="2835956" cy="177858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-868957">
            <a:off x="7012889" y="4118666"/>
            <a:ext cx="2836012" cy="177875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 rot="10800000" flipH="1">
            <a:off x="-1985475" y="-1355174"/>
            <a:ext cx="4106113" cy="4173086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635400" y="1959800"/>
            <a:ext cx="2665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2"/>
          </p:nvPr>
        </p:nvSpPr>
        <p:spPr>
          <a:xfrm>
            <a:off x="4843450" y="1959800"/>
            <a:ext cx="26652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4843450" y="2599825"/>
            <a:ext cx="26652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635375" y="2599825"/>
            <a:ext cx="26652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 idx="4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 rot="-7929605" flipH="1">
            <a:off x="-867750" y="3714810"/>
            <a:ext cx="2835956" cy="177858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3462125" flipH="1">
            <a:off x="7957930" y="-840780"/>
            <a:ext cx="2005589" cy="3120726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720000" y="2400600"/>
            <a:ext cx="4117800" cy="22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4294800" cy="1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922800" y="1667563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/>
          <p:nvPr/>
        </p:nvSpPr>
        <p:spPr>
          <a:xfrm rot="-7929381" flipH="1">
            <a:off x="-1364223" y="3830179"/>
            <a:ext cx="3238875" cy="1553135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5662099" y="-714300"/>
            <a:ext cx="4406644" cy="342872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3910450" y="903350"/>
            <a:ext cx="45204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1"/>
          </p:nvPr>
        </p:nvSpPr>
        <p:spPr>
          <a:xfrm>
            <a:off x="4365550" y="3429725"/>
            <a:ext cx="40653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726800" y="1315575"/>
            <a:ext cx="7704000" cy="33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/>
          <p:nvPr/>
        </p:nvSpPr>
        <p:spPr>
          <a:xfrm rot="-4402596">
            <a:off x="-1135111" y="3367846"/>
            <a:ext cx="2706195" cy="2988152"/>
          </a:xfrm>
          <a:custGeom>
            <a:avLst/>
            <a:gdLst/>
            <a:ahLst/>
            <a:cxnLst/>
            <a:rect l="l" t="t" r="r" b="b"/>
            <a:pathLst>
              <a:path w="204947" h="179855" extrusionOk="0">
                <a:moveTo>
                  <a:pt x="121801" y="1"/>
                </a:moveTo>
                <a:cubicBezTo>
                  <a:pt x="75434" y="1"/>
                  <a:pt x="56533" y="36956"/>
                  <a:pt x="40796" y="46620"/>
                </a:cubicBezTo>
                <a:cubicBezTo>
                  <a:pt x="24751" y="56527"/>
                  <a:pt x="0" y="73406"/>
                  <a:pt x="1668" y="108831"/>
                </a:cubicBezTo>
                <a:cubicBezTo>
                  <a:pt x="3302" y="144257"/>
                  <a:pt x="28854" y="177647"/>
                  <a:pt x="78323" y="179715"/>
                </a:cubicBezTo>
                <a:cubicBezTo>
                  <a:pt x="80528" y="179809"/>
                  <a:pt x="82641" y="179854"/>
                  <a:pt x="84668" y="179854"/>
                </a:cubicBezTo>
                <a:cubicBezTo>
                  <a:pt x="128101" y="179854"/>
                  <a:pt x="132291" y="159135"/>
                  <a:pt x="158647" y="151295"/>
                </a:cubicBezTo>
                <a:cubicBezTo>
                  <a:pt x="176926" y="145858"/>
                  <a:pt x="189936" y="127411"/>
                  <a:pt x="196274" y="110399"/>
                </a:cubicBezTo>
                <a:cubicBezTo>
                  <a:pt x="204946" y="87183"/>
                  <a:pt x="204513" y="57028"/>
                  <a:pt x="191604" y="35079"/>
                </a:cubicBezTo>
                <a:cubicBezTo>
                  <a:pt x="190936" y="33978"/>
                  <a:pt x="190236" y="32877"/>
                  <a:pt x="189502" y="31810"/>
                </a:cubicBezTo>
                <a:cubicBezTo>
                  <a:pt x="179828" y="17466"/>
                  <a:pt x="163217" y="7692"/>
                  <a:pt x="146838" y="3289"/>
                </a:cubicBezTo>
                <a:cubicBezTo>
                  <a:pt x="139666" y="1354"/>
                  <a:pt x="132295" y="287"/>
                  <a:pt x="124856" y="54"/>
                </a:cubicBezTo>
                <a:cubicBezTo>
                  <a:pt x="123825" y="18"/>
                  <a:pt x="122807" y="1"/>
                  <a:pt x="121801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/>
          <p:nvPr/>
        </p:nvSpPr>
        <p:spPr>
          <a:xfrm rot="-7929605" flipH="1">
            <a:off x="7218000" y="-590490"/>
            <a:ext cx="2835956" cy="1778584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 rot="7835114">
            <a:off x="5717900" y="2768750"/>
            <a:ext cx="6584162" cy="3670703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5"/>
          <p:cNvSpPr/>
          <p:nvPr/>
        </p:nvSpPr>
        <p:spPr>
          <a:xfrm rot="7930416">
            <a:off x="-2346797" y="-1478456"/>
            <a:ext cx="4105585" cy="2574821"/>
          </a:xfrm>
          <a:custGeom>
            <a:avLst/>
            <a:gdLst/>
            <a:ahLst/>
            <a:cxnLst/>
            <a:rect l="l" t="t" r="r" b="b"/>
            <a:pathLst>
              <a:path w="200211" h="176420" extrusionOk="0">
                <a:moveTo>
                  <a:pt x="107100" y="0"/>
                </a:moveTo>
                <a:cubicBezTo>
                  <a:pt x="94422" y="0"/>
                  <a:pt x="79805" y="3230"/>
                  <a:pt x="63112" y="10867"/>
                </a:cubicBezTo>
                <a:cubicBezTo>
                  <a:pt x="63112" y="10867"/>
                  <a:pt x="31523" y="26979"/>
                  <a:pt x="15745" y="51763"/>
                </a:cubicBezTo>
                <a:cubicBezTo>
                  <a:pt x="1" y="76581"/>
                  <a:pt x="1235" y="108470"/>
                  <a:pt x="20382" y="132154"/>
                </a:cubicBezTo>
                <a:cubicBezTo>
                  <a:pt x="39529" y="155838"/>
                  <a:pt x="76155" y="152735"/>
                  <a:pt x="106777" y="167746"/>
                </a:cubicBezTo>
                <a:cubicBezTo>
                  <a:pt x="118232" y="173343"/>
                  <a:pt x="130125" y="176420"/>
                  <a:pt x="141286" y="176420"/>
                </a:cubicBezTo>
                <a:cubicBezTo>
                  <a:pt x="159994" y="176420"/>
                  <a:pt x="176645" y="167776"/>
                  <a:pt x="185733" y="147865"/>
                </a:cubicBezTo>
                <a:cubicBezTo>
                  <a:pt x="200210" y="116076"/>
                  <a:pt x="178361" y="104201"/>
                  <a:pt x="174625" y="67408"/>
                </a:cubicBezTo>
                <a:cubicBezTo>
                  <a:pt x="171700" y="38849"/>
                  <a:pt x="151068" y="0"/>
                  <a:pt x="107100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/>
          <p:nvPr/>
        </p:nvSpPr>
        <p:spPr>
          <a:xfrm rot="-5400000" flipH="1">
            <a:off x="6876504" y="-252529"/>
            <a:ext cx="3629397" cy="2042355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8"/>
          <p:cNvSpPr/>
          <p:nvPr/>
        </p:nvSpPr>
        <p:spPr>
          <a:xfrm rot="2965668" flipH="1">
            <a:off x="-733662" y="3993037"/>
            <a:ext cx="2841227" cy="1704462"/>
          </a:xfrm>
          <a:custGeom>
            <a:avLst/>
            <a:gdLst/>
            <a:ahLst/>
            <a:cxnLst/>
            <a:rect l="l" t="t" r="r" b="b"/>
            <a:pathLst>
              <a:path w="171623" h="121316" extrusionOk="0">
                <a:moveTo>
                  <a:pt x="112789" y="0"/>
                </a:moveTo>
                <a:cubicBezTo>
                  <a:pt x="111707" y="0"/>
                  <a:pt x="110646" y="51"/>
                  <a:pt x="109612" y="154"/>
                </a:cubicBezTo>
                <a:cubicBezTo>
                  <a:pt x="89398" y="2155"/>
                  <a:pt x="69283" y="21969"/>
                  <a:pt x="49502" y="24404"/>
                </a:cubicBezTo>
                <a:cubicBezTo>
                  <a:pt x="29755" y="26873"/>
                  <a:pt x="0" y="44285"/>
                  <a:pt x="6038" y="77442"/>
                </a:cubicBezTo>
                <a:cubicBezTo>
                  <a:pt x="12042" y="110600"/>
                  <a:pt x="30322" y="113835"/>
                  <a:pt x="59910" y="115069"/>
                </a:cubicBezTo>
                <a:cubicBezTo>
                  <a:pt x="77330" y="115776"/>
                  <a:pt x="98985" y="121316"/>
                  <a:pt x="117423" y="121316"/>
                </a:cubicBezTo>
                <a:cubicBezTo>
                  <a:pt x="130337" y="121316"/>
                  <a:pt x="141674" y="118598"/>
                  <a:pt x="148873" y="109599"/>
                </a:cubicBezTo>
                <a:cubicBezTo>
                  <a:pt x="148873" y="109599"/>
                  <a:pt x="171623" y="83247"/>
                  <a:pt x="165785" y="49522"/>
                </a:cubicBezTo>
                <a:cubicBezTo>
                  <a:pt x="160247" y="17524"/>
                  <a:pt x="132846" y="0"/>
                  <a:pt x="112789" y="0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8" r:id="rId5"/>
    <p:sldLayoutId id="2147483660" r:id="rId6"/>
    <p:sldLayoutId id="2147483665" r:id="rId7"/>
    <p:sldLayoutId id="2147483671" r:id="rId8"/>
    <p:sldLayoutId id="2147483674" r:id="rId9"/>
    <p:sldLayoutId id="2147483675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gif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>
            <a:spLocks noGrp="1"/>
          </p:cNvSpPr>
          <p:nvPr>
            <p:ph type="ctrTitle"/>
          </p:nvPr>
        </p:nvSpPr>
        <p:spPr>
          <a:xfrm>
            <a:off x="4440285" y="745950"/>
            <a:ext cx="4018800" cy="25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nto the work-from-home market</a:t>
            </a:r>
            <a:endParaRPr dirty="0"/>
          </a:p>
        </p:txBody>
      </p:sp>
      <p:sp>
        <p:nvSpPr>
          <p:cNvPr id="206" name="Google Shape;206;p33"/>
          <p:cNvSpPr txBox="1">
            <a:spLocks noGrp="1"/>
          </p:cNvSpPr>
          <p:nvPr>
            <p:ph type="subTitle" idx="1"/>
          </p:nvPr>
        </p:nvSpPr>
        <p:spPr>
          <a:xfrm>
            <a:off x="4342699" y="3120900"/>
            <a:ext cx="4083578" cy="10839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Helping Costco stay up-to-date with the evolving </a:t>
            </a:r>
            <a:r>
              <a:rPr lang="en-US" dirty="0"/>
              <a:t>customer demographics</a:t>
            </a:r>
            <a:endParaRPr dirty="0"/>
          </a:p>
        </p:txBody>
      </p:sp>
      <p:cxnSp>
        <p:nvCxnSpPr>
          <p:cNvPr id="464" name="Google Shape;464;p33"/>
          <p:cNvCxnSpPr/>
          <p:nvPr/>
        </p:nvCxnSpPr>
        <p:spPr>
          <a:xfrm>
            <a:off x="8772525" y="1228725"/>
            <a:ext cx="0" cy="2952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5" name="Google Shape;206;p33">
            <a:extLst>
              <a:ext uri="{FF2B5EF4-FFF2-40B4-BE49-F238E27FC236}">
                <a16:creationId xmlns:a16="http://schemas.microsoft.com/office/drawing/2014/main" id="{00A42138-172B-491A-B719-0DD3AD3797EC}"/>
              </a:ext>
            </a:extLst>
          </p:cNvPr>
          <p:cNvSpPr txBox="1">
            <a:spLocks/>
          </p:cNvSpPr>
          <p:nvPr/>
        </p:nvSpPr>
        <p:spPr>
          <a:xfrm>
            <a:off x="4800714" y="3849276"/>
            <a:ext cx="3658371" cy="1083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sz="1600" dirty="0"/>
              <a:t>Josh Wang</a:t>
            </a:r>
          </a:p>
          <a:p>
            <a:pPr marL="0" indent="0"/>
            <a:r>
              <a:rPr lang="en-US" sz="1600" dirty="0"/>
              <a:t>3/23/2022</a:t>
            </a:r>
          </a:p>
        </p:txBody>
      </p:sp>
      <p:pic>
        <p:nvPicPr>
          <p:cNvPr id="3" name="Picture 2" descr="A large building with a sign on it&#10;&#10;Description automatically generated with low confidence">
            <a:extLst>
              <a:ext uri="{FF2B5EF4-FFF2-40B4-BE49-F238E27FC236}">
                <a16:creationId xmlns:a16="http://schemas.microsoft.com/office/drawing/2014/main" id="{8DF7BD51-DC75-4E6E-91B1-D0C4EE740F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32" r="19832"/>
          <a:stretch/>
        </p:blipFill>
        <p:spPr>
          <a:xfrm>
            <a:off x="0" y="0"/>
            <a:ext cx="4454466" cy="5143500"/>
          </a:xfrm>
          <a:prstGeom prst="rect">
            <a:avLst/>
          </a:prstGeom>
        </p:spPr>
      </p:pic>
      <p:sp>
        <p:nvSpPr>
          <p:cNvPr id="466" name="TextBox 465">
            <a:extLst>
              <a:ext uri="{FF2B5EF4-FFF2-40B4-BE49-F238E27FC236}">
                <a16:creationId xmlns:a16="http://schemas.microsoft.com/office/drawing/2014/main" id="{60848EB9-80C1-4C7B-9B62-69ADD0A469A8}"/>
              </a:ext>
            </a:extLst>
          </p:cNvPr>
          <p:cNvSpPr txBox="1"/>
          <p:nvPr/>
        </p:nvSpPr>
        <p:spPr>
          <a:xfrm>
            <a:off x="-65679" y="4958834"/>
            <a:ext cx="1440610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Image: </a:t>
            </a:r>
            <a:r>
              <a:rPr lang="en-US" sz="600" b="0" i="0" dirty="0" err="1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unsplash</a:t>
            </a:r>
            <a:endParaRPr lang="en-US" sz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397522" y="201882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reliminary analysis – wfh income demographic</a:t>
            </a:r>
            <a:endParaRPr dirty="0"/>
          </a:p>
        </p:txBody>
      </p:sp>
      <p:sp>
        <p:nvSpPr>
          <p:cNvPr id="881" name="Google Shape;881;p41"/>
          <p:cNvSpPr txBox="1">
            <a:spLocks noGrp="1"/>
          </p:cNvSpPr>
          <p:nvPr>
            <p:ph type="subTitle" idx="3"/>
          </p:nvPr>
        </p:nvSpPr>
        <p:spPr>
          <a:xfrm>
            <a:off x="397521" y="372923"/>
            <a:ext cx="6740973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majority of WFH population make more than 100k per year.</a:t>
            </a:r>
          </a:p>
        </p:txBody>
      </p:sp>
      <p:cxnSp>
        <p:nvCxnSpPr>
          <p:cNvPr id="882" name="Google Shape;882;p41"/>
          <p:cNvCxnSpPr/>
          <p:nvPr/>
        </p:nvCxnSpPr>
        <p:spPr>
          <a:xfrm>
            <a:off x="397522" y="120582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D8422AF-E87D-47A2-A96C-96709CC20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52" y="1086102"/>
            <a:ext cx="7893448" cy="39632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E8F5EB-BC23-446B-9B52-23A978848AFD}"/>
              </a:ext>
            </a:extLst>
          </p:cNvPr>
          <p:cNvSpPr txBox="1"/>
          <p:nvPr/>
        </p:nvSpPr>
        <p:spPr>
          <a:xfrm>
            <a:off x="0" y="4941618"/>
            <a:ext cx="58754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D</a:t>
            </a:r>
            <a:r>
              <a:rPr lang="en" sz="800" dirty="0"/>
              <a:t>ata source: Google Mobility and Census.gov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23018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397522" y="201882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reliminary analysis – costco location</a:t>
            </a:r>
            <a:endParaRPr dirty="0"/>
          </a:p>
        </p:txBody>
      </p:sp>
      <p:sp>
        <p:nvSpPr>
          <p:cNvPr id="881" name="Google Shape;881;p41"/>
          <p:cNvSpPr txBox="1">
            <a:spLocks noGrp="1"/>
          </p:cNvSpPr>
          <p:nvPr>
            <p:ph type="subTitle" idx="3"/>
          </p:nvPr>
        </p:nvSpPr>
        <p:spPr>
          <a:xfrm>
            <a:off x="397521" y="372923"/>
            <a:ext cx="6740973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Potential in the suburban market</a:t>
            </a:r>
          </a:p>
        </p:txBody>
      </p:sp>
      <p:cxnSp>
        <p:nvCxnSpPr>
          <p:cNvPr id="882" name="Google Shape;882;p41"/>
          <p:cNvCxnSpPr/>
          <p:nvPr/>
        </p:nvCxnSpPr>
        <p:spPr>
          <a:xfrm>
            <a:off x="397522" y="120582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0E1D631-A91B-48AE-8949-0AF89F858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03" y="1090711"/>
            <a:ext cx="6269577" cy="36798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609087-8AC4-446F-BCC3-8956EFBC9E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684" y="1829851"/>
            <a:ext cx="1552792" cy="1857634"/>
          </a:xfrm>
          <a:prstGeom prst="rect">
            <a:avLst/>
          </a:prstGeom>
        </p:spPr>
      </p:pic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FCE96FD-A089-4CC1-9165-536509A763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7511750"/>
              </p:ext>
            </p:extLst>
          </p:nvPr>
        </p:nvGraphicFramePr>
        <p:xfrm>
          <a:off x="7484188" y="0"/>
          <a:ext cx="1131288" cy="9716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TextBox 1">
            <a:extLst>
              <a:ext uri="{FF2B5EF4-FFF2-40B4-BE49-F238E27FC236}">
                <a16:creationId xmlns:a16="http://schemas.microsoft.com/office/drawing/2014/main" id="{A511D23A-7213-4C2E-8BD6-54524E31F94F}"/>
              </a:ext>
            </a:extLst>
          </p:cNvPr>
          <p:cNvSpPr txBox="1">
            <a:spLocks/>
          </p:cNvSpPr>
          <p:nvPr/>
        </p:nvSpPr>
        <p:spPr>
          <a:xfrm>
            <a:off x="7656014" y="295796"/>
            <a:ext cx="393818" cy="45954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50%</a:t>
            </a:r>
          </a:p>
        </p:txBody>
      </p:sp>
      <p:sp>
        <p:nvSpPr>
          <p:cNvPr id="11" name="Google Shape;881;p41">
            <a:extLst>
              <a:ext uri="{FF2B5EF4-FFF2-40B4-BE49-F238E27FC236}">
                <a16:creationId xmlns:a16="http://schemas.microsoft.com/office/drawing/2014/main" id="{1B0D9045-ABE3-4BB0-B1F6-53693883154D}"/>
              </a:ext>
            </a:extLst>
          </p:cNvPr>
          <p:cNvSpPr txBox="1">
            <a:spLocks/>
          </p:cNvSpPr>
          <p:nvPr/>
        </p:nvSpPr>
        <p:spPr>
          <a:xfrm>
            <a:off x="7471090" y="986047"/>
            <a:ext cx="1607985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aheim"/>
              <a:buNone/>
              <a:defRPr sz="28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l"/>
            <a:r>
              <a:rPr lang="en-US" sz="1050" dirty="0"/>
              <a:t>50% of urban WFH workers would move to a suburban/rural area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D53473-FA49-4AE9-B1F3-9A87F2E29FFE}"/>
              </a:ext>
            </a:extLst>
          </p:cNvPr>
          <p:cNvSpPr txBox="1"/>
          <p:nvPr/>
        </p:nvSpPr>
        <p:spPr>
          <a:xfrm>
            <a:off x="8049832" y="1375429"/>
            <a:ext cx="1250084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 dirty="0">
                <a:solidFill>
                  <a:srgbClr val="2E2E2E"/>
                </a:solidFill>
                <a:effectLst/>
                <a:latin typeface="lato" panose="020F0502020204030203" pitchFamily="34" charset="0"/>
              </a:rPr>
              <a:t>(Owl Labs Survey)</a:t>
            </a:r>
            <a:endParaRPr lang="en-US" sz="7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BB95BA-38EA-41C9-A295-B2AC8FE00022}"/>
              </a:ext>
            </a:extLst>
          </p:cNvPr>
          <p:cNvSpPr txBox="1"/>
          <p:nvPr/>
        </p:nvSpPr>
        <p:spPr>
          <a:xfrm>
            <a:off x="0" y="4941618"/>
            <a:ext cx="58754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D</a:t>
            </a:r>
            <a:r>
              <a:rPr lang="en" sz="800" dirty="0"/>
              <a:t>ata source: Costco and Census.gov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508525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68"/>
          <p:cNvSpPr txBox="1">
            <a:spLocks noGrp="1"/>
          </p:cNvSpPr>
          <p:nvPr>
            <p:ph type="body" idx="1"/>
          </p:nvPr>
        </p:nvSpPr>
        <p:spPr>
          <a:xfrm>
            <a:off x="726800" y="1315575"/>
            <a:ext cx="4681068" cy="33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Predictive models: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dk1"/>
              </a:solidFill>
            </a:endParaRPr>
          </a:p>
          <a:p>
            <a:pPr marL="285750" indent="-285750"/>
            <a:r>
              <a:rPr lang="en-US" sz="1600" dirty="0">
                <a:solidFill>
                  <a:schemeClr val="dk1"/>
                </a:solidFill>
              </a:rPr>
              <a:t>Time series to predict future WFH trends</a:t>
            </a:r>
          </a:p>
          <a:p>
            <a:pPr marL="285750" indent="-285750"/>
            <a:r>
              <a:rPr lang="en-US" sz="1600" dirty="0">
                <a:solidFill>
                  <a:schemeClr val="dk1"/>
                </a:solidFill>
              </a:rPr>
              <a:t>Identify geographical regions for new Costco depots/stores</a:t>
            </a:r>
          </a:p>
          <a:p>
            <a:pPr marL="285750" indent="-285750"/>
            <a:r>
              <a:rPr lang="en-US" sz="1600" dirty="0">
                <a:solidFill>
                  <a:schemeClr val="dk1"/>
                </a:solidFill>
              </a:rPr>
              <a:t>Association and recommender analyses to improve on-site and online shopping experience</a:t>
            </a:r>
          </a:p>
        </p:txBody>
      </p:sp>
      <p:sp>
        <p:nvSpPr>
          <p:cNvPr id="1964" name="Google Shape;1964;p68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Future works</a:t>
            </a:r>
            <a:endParaRPr sz="4000" dirty="0"/>
          </a:p>
        </p:txBody>
      </p:sp>
      <p:grpSp>
        <p:nvGrpSpPr>
          <p:cNvPr id="458" name="Google Shape;1048;p47">
            <a:extLst>
              <a:ext uri="{FF2B5EF4-FFF2-40B4-BE49-F238E27FC236}">
                <a16:creationId xmlns:a16="http://schemas.microsoft.com/office/drawing/2014/main" id="{66E49822-D5DD-41BE-8D0E-7330F4E17FB8}"/>
              </a:ext>
            </a:extLst>
          </p:cNvPr>
          <p:cNvGrpSpPr/>
          <p:nvPr/>
        </p:nvGrpSpPr>
        <p:grpSpPr>
          <a:xfrm>
            <a:off x="5144122" y="1010466"/>
            <a:ext cx="3502784" cy="3122567"/>
            <a:chOff x="4971200" y="1441825"/>
            <a:chExt cx="3826925" cy="3411150"/>
          </a:xfrm>
        </p:grpSpPr>
        <p:sp>
          <p:nvSpPr>
            <p:cNvPr id="459" name="Google Shape;1049;p47">
              <a:extLst>
                <a:ext uri="{FF2B5EF4-FFF2-40B4-BE49-F238E27FC236}">
                  <a16:creationId xmlns:a16="http://schemas.microsoft.com/office/drawing/2014/main" id="{7EE00FE8-414F-40CF-9EFA-D592524D7187}"/>
                </a:ext>
              </a:extLst>
            </p:cNvPr>
            <p:cNvSpPr/>
            <p:nvPr/>
          </p:nvSpPr>
          <p:spPr>
            <a:xfrm>
              <a:off x="7352075" y="1441825"/>
              <a:ext cx="1272600" cy="1826325"/>
            </a:xfrm>
            <a:custGeom>
              <a:avLst/>
              <a:gdLst/>
              <a:ahLst/>
              <a:cxnLst/>
              <a:rect l="l" t="t" r="r" b="b"/>
              <a:pathLst>
                <a:path w="50904" h="73053" fill="none" extrusionOk="0">
                  <a:moveTo>
                    <a:pt x="0" y="1"/>
                  </a:moveTo>
                  <a:lnTo>
                    <a:pt x="50903" y="1"/>
                  </a:lnTo>
                  <a:lnTo>
                    <a:pt x="50903" y="73053"/>
                  </a:lnTo>
                  <a:lnTo>
                    <a:pt x="0" y="73053"/>
                  </a:ln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050;p47">
              <a:extLst>
                <a:ext uri="{FF2B5EF4-FFF2-40B4-BE49-F238E27FC236}">
                  <a16:creationId xmlns:a16="http://schemas.microsoft.com/office/drawing/2014/main" id="{6738D202-A685-4C3F-816F-56324E47822E}"/>
                </a:ext>
              </a:extLst>
            </p:cNvPr>
            <p:cNvSpPr/>
            <p:nvPr/>
          </p:nvSpPr>
          <p:spPr>
            <a:xfrm>
              <a:off x="7417950" y="1514375"/>
              <a:ext cx="1140000" cy="1682075"/>
            </a:xfrm>
            <a:custGeom>
              <a:avLst/>
              <a:gdLst/>
              <a:ahLst/>
              <a:cxnLst/>
              <a:rect l="l" t="t" r="r" b="b"/>
              <a:pathLst>
                <a:path w="45600" h="67283" fill="none" extrusionOk="0">
                  <a:moveTo>
                    <a:pt x="1" y="1"/>
                  </a:moveTo>
                  <a:lnTo>
                    <a:pt x="45600" y="1"/>
                  </a:lnTo>
                  <a:lnTo>
                    <a:pt x="45600" y="67282"/>
                  </a:lnTo>
                  <a:lnTo>
                    <a:pt x="1" y="67282"/>
                  </a:ln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051;p47">
              <a:extLst>
                <a:ext uri="{FF2B5EF4-FFF2-40B4-BE49-F238E27FC236}">
                  <a16:creationId xmlns:a16="http://schemas.microsoft.com/office/drawing/2014/main" id="{25EC760D-B90E-410A-B3DF-93019800B635}"/>
                </a:ext>
              </a:extLst>
            </p:cNvPr>
            <p:cNvSpPr/>
            <p:nvPr/>
          </p:nvSpPr>
          <p:spPr>
            <a:xfrm>
              <a:off x="7952500" y="1514375"/>
              <a:ext cx="71750" cy="1682075"/>
            </a:xfrm>
            <a:custGeom>
              <a:avLst/>
              <a:gdLst/>
              <a:ahLst/>
              <a:cxnLst/>
              <a:rect l="l" t="t" r="r" b="b"/>
              <a:pathLst>
                <a:path w="2870" h="67283" fill="none" extrusionOk="0">
                  <a:moveTo>
                    <a:pt x="1" y="1"/>
                  </a:moveTo>
                  <a:lnTo>
                    <a:pt x="2869" y="1"/>
                  </a:lnTo>
                  <a:lnTo>
                    <a:pt x="2869" y="67282"/>
                  </a:lnTo>
                  <a:lnTo>
                    <a:pt x="1" y="67282"/>
                  </a:ln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052;p47">
              <a:extLst>
                <a:ext uri="{FF2B5EF4-FFF2-40B4-BE49-F238E27FC236}">
                  <a16:creationId xmlns:a16="http://schemas.microsoft.com/office/drawing/2014/main" id="{9DFC3C9E-D2F8-4379-A514-B030DFF67AC8}"/>
                </a:ext>
              </a:extLst>
            </p:cNvPr>
            <p:cNvSpPr/>
            <p:nvPr/>
          </p:nvSpPr>
          <p:spPr>
            <a:xfrm>
              <a:off x="5666700" y="1507700"/>
              <a:ext cx="1287625" cy="2680275"/>
            </a:xfrm>
            <a:custGeom>
              <a:avLst/>
              <a:gdLst/>
              <a:ahLst/>
              <a:cxnLst/>
              <a:rect l="l" t="t" r="r" b="b"/>
              <a:pathLst>
                <a:path w="51505" h="107211" fill="none" extrusionOk="0">
                  <a:moveTo>
                    <a:pt x="51504" y="107211"/>
                  </a:moveTo>
                  <a:lnTo>
                    <a:pt x="1" y="107211"/>
                  </a:lnTo>
                  <a:lnTo>
                    <a:pt x="1" y="1"/>
                  </a:lnTo>
                  <a:lnTo>
                    <a:pt x="51504" y="1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053;p47">
              <a:extLst>
                <a:ext uri="{FF2B5EF4-FFF2-40B4-BE49-F238E27FC236}">
                  <a16:creationId xmlns:a16="http://schemas.microsoft.com/office/drawing/2014/main" id="{14A96BAB-250F-4D0D-B411-AB0ED5635AA8}"/>
                </a:ext>
              </a:extLst>
            </p:cNvPr>
            <p:cNvSpPr/>
            <p:nvPr/>
          </p:nvSpPr>
          <p:spPr>
            <a:xfrm>
              <a:off x="5594975" y="1441825"/>
              <a:ext cx="1406875" cy="2807025"/>
            </a:xfrm>
            <a:custGeom>
              <a:avLst/>
              <a:gdLst/>
              <a:ahLst/>
              <a:cxnLst/>
              <a:rect l="l" t="t" r="r" b="b"/>
              <a:pathLst>
                <a:path w="56275" h="112281" fill="none" extrusionOk="0">
                  <a:moveTo>
                    <a:pt x="56274" y="1"/>
                  </a:moveTo>
                  <a:lnTo>
                    <a:pt x="56274" y="112281"/>
                  </a:lnTo>
                  <a:lnTo>
                    <a:pt x="53172" y="112281"/>
                  </a:lnTo>
                  <a:lnTo>
                    <a:pt x="53172" y="3270"/>
                  </a:lnTo>
                  <a:lnTo>
                    <a:pt x="3437" y="3270"/>
                  </a:lnTo>
                  <a:lnTo>
                    <a:pt x="3437" y="112281"/>
                  </a:lnTo>
                  <a:lnTo>
                    <a:pt x="1" y="11228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054;p47">
              <a:extLst>
                <a:ext uri="{FF2B5EF4-FFF2-40B4-BE49-F238E27FC236}">
                  <a16:creationId xmlns:a16="http://schemas.microsoft.com/office/drawing/2014/main" id="{E0F87B50-4577-4442-A02D-44CE54457A73}"/>
                </a:ext>
              </a:extLst>
            </p:cNvPr>
            <p:cNvSpPr/>
            <p:nvPr/>
          </p:nvSpPr>
          <p:spPr>
            <a:xfrm>
              <a:off x="5824325" y="1634475"/>
              <a:ext cx="972375" cy="2443425"/>
            </a:xfrm>
            <a:custGeom>
              <a:avLst/>
              <a:gdLst/>
              <a:ahLst/>
              <a:cxnLst/>
              <a:rect l="l" t="t" r="r" b="b"/>
              <a:pathLst>
                <a:path w="38895" h="97737" fill="none" extrusionOk="0">
                  <a:moveTo>
                    <a:pt x="38895" y="97737"/>
                  </a:moveTo>
                  <a:lnTo>
                    <a:pt x="0" y="97737"/>
                  </a:lnTo>
                  <a:lnTo>
                    <a:pt x="0" y="0"/>
                  </a:lnTo>
                  <a:lnTo>
                    <a:pt x="38895" y="0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055;p47">
              <a:extLst>
                <a:ext uri="{FF2B5EF4-FFF2-40B4-BE49-F238E27FC236}">
                  <a16:creationId xmlns:a16="http://schemas.microsoft.com/office/drawing/2014/main" id="{E9D23C77-9813-4D3D-B7BB-62822F534F08}"/>
                </a:ext>
              </a:extLst>
            </p:cNvPr>
            <p:cNvSpPr/>
            <p:nvPr/>
          </p:nvSpPr>
          <p:spPr>
            <a:xfrm>
              <a:off x="5931900" y="3143875"/>
              <a:ext cx="757225" cy="762250"/>
            </a:xfrm>
            <a:custGeom>
              <a:avLst/>
              <a:gdLst/>
              <a:ahLst/>
              <a:cxnLst/>
              <a:rect l="l" t="t" r="r" b="b"/>
              <a:pathLst>
                <a:path w="30289" h="30490" fill="none" extrusionOk="0">
                  <a:moveTo>
                    <a:pt x="30289" y="30489"/>
                  </a:moveTo>
                  <a:lnTo>
                    <a:pt x="0" y="30489"/>
                  </a:lnTo>
                  <a:lnTo>
                    <a:pt x="0" y="1"/>
                  </a:lnTo>
                  <a:lnTo>
                    <a:pt x="30289" y="1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056;p47">
              <a:extLst>
                <a:ext uri="{FF2B5EF4-FFF2-40B4-BE49-F238E27FC236}">
                  <a16:creationId xmlns:a16="http://schemas.microsoft.com/office/drawing/2014/main" id="{F3CB5BD5-8EBC-4E30-B27C-B854FC3CF1B5}"/>
                </a:ext>
              </a:extLst>
            </p:cNvPr>
            <p:cNvSpPr/>
            <p:nvPr/>
          </p:nvSpPr>
          <p:spPr>
            <a:xfrm>
              <a:off x="6402225" y="1817100"/>
              <a:ext cx="286900" cy="1210050"/>
            </a:xfrm>
            <a:custGeom>
              <a:avLst/>
              <a:gdLst/>
              <a:ahLst/>
              <a:cxnLst/>
              <a:rect l="l" t="t" r="r" b="b"/>
              <a:pathLst>
                <a:path w="11476" h="48402" fill="none" extrusionOk="0">
                  <a:moveTo>
                    <a:pt x="1" y="0"/>
                  </a:moveTo>
                  <a:lnTo>
                    <a:pt x="11476" y="0"/>
                  </a:lnTo>
                  <a:lnTo>
                    <a:pt x="11476" y="48402"/>
                  </a:lnTo>
                  <a:lnTo>
                    <a:pt x="1" y="48402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057;p47">
              <a:extLst>
                <a:ext uri="{FF2B5EF4-FFF2-40B4-BE49-F238E27FC236}">
                  <a16:creationId xmlns:a16="http://schemas.microsoft.com/office/drawing/2014/main" id="{0B30DD60-774B-49AE-A79B-A4C28225C295}"/>
                </a:ext>
              </a:extLst>
            </p:cNvPr>
            <p:cNvSpPr/>
            <p:nvPr/>
          </p:nvSpPr>
          <p:spPr>
            <a:xfrm>
              <a:off x="5931900" y="1817100"/>
              <a:ext cx="287725" cy="1210050"/>
            </a:xfrm>
            <a:custGeom>
              <a:avLst/>
              <a:gdLst/>
              <a:ahLst/>
              <a:cxnLst/>
              <a:rect l="l" t="t" r="r" b="b"/>
              <a:pathLst>
                <a:path w="11509" h="48402" fill="none" extrusionOk="0">
                  <a:moveTo>
                    <a:pt x="0" y="0"/>
                  </a:moveTo>
                  <a:lnTo>
                    <a:pt x="11508" y="0"/>
                  </a:lnTo>
                  <a:lnTo>
                    <a:pt x="11508" y="48402"/>
                  </a:lnTo>
                  <a:lnTo>
                    <a:pt x="0" y="48402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058;p47">
              <a:extLst>
                <a:ext uri="{FF2B5EF4-FFF2-40B4-BE49-F238E27FC236}">
                  <a16:creationId xmlns:a16="http://schemas.microsoft.com/office/drawing/2014/main" id="{CD3732C0-9487-498B-83A4-2B757B2D5827}"/>
                </a:ext>
              </a:extLst>
            </p:cNvPr>
            <p:cNvSpPr/>
            <p:nvPr/>
          </p:nvSpPr>
          <p:spPr>
            <a:xfrm>
              <a:off x="5700900" y="2686050"/>
              <a:ext cx="100925" cy="37550"/>
            </a:xfrm>
            <a:custGeom>
              <a:avLst/>
              <a:gdLst/>
              <a:ahLst/>
              <a:cxnLst/>
              <a:rect l="l" t="t" r="r" b="b"/>
              <a:pathLst>
                <a:path w="4037" h="1502" extrusionOk="0">
                  <a:moveTo>
                    <a:pt x="0" y="1"/>
                  </a:moveTo>
                  <a:lnTo>
                    <a:pt x="0" y="1502"/>
                  </a:lnTo>
                  <a:lnTo>
                    <a:pt x="4037" y="1502"/>
                  </a:lnTo>
                  <a:lnTo>
                    <a:pt x="403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059;p47">
              <a:extLst>
                <a:ext uri="{FF2B5EF4-FFF2-40B4-BE49-F238E27FC236}">
                  <a16:creationId xmlns:a16="http://schemas.microsoft.com/office/drawing/2014/main" id="{5985348E-D97B-41F8-BF77-FF17E61CA72D}"/>
                </a:ext>
              </a:extLst>
            </p:cNvPr>
            <p:cNvSpPr/>
            <p:nvPr/>
          </p:nvSpPr>
          <p:spPr>
            <a:xfrm>
              <a:off x="5700900" y="3212250"/>
              <a:ext cx="100925" cy="37575"/>
            </a:xfrm>
            <a:custGeom>
              <a:avLst/>
              <a:gdLst/>
              <a:ahLst/>
              <a:cxnLst/>
              <a:rect l="l" t="t" r="r" b="b"/>
              <a:pathLst>
                <a:path w="4037" h="1503" extrusionOk="0">
                  <a:moveTo>
                    <a:pt x="0" y="1"/>
                  </a:moveTo>
                  <a:lnTo>
                    <a:pt x="0" y="1502"/>
                  </a:lnTo>
                  <a:lnTo>
                    <a:pt x="4037" y="1502"/>
                  </a:lnTo>
                  <a:lnTo>
                    <a:pt x="403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060;p47">
              <a:extLst>
                <a:ext uri="{FF2B5EF4-FFF2-40B4-BE49-F238E27FC236}">
                  <a16:creationId xmlns:a16="http://schemas.microsoft.com/office/drawing/2014/main" id="{9050B511-6291-475C-A269-9CAE11B149F8}"/>
                </a:ext>
              </a:extLst>
            </p:cNvPr>
            <p:cNvSpPr/>
            <p:nvPr/>
          </p:nvSpPr>
          <p:spPr>
            <a:xfrm>
              <a:off x="5799300" y="2562625"/>
              <a:ext cx="33375" cy="818950"/>
            </a:xfrm>
            <a:custGeom>
              <a:avLst/>
              <a:gdLst/>
              <a:ahLst/>
              <a:cxnLst/>
              <a:rect l="l" t="t" r="r" b="b"/>
              <a:pathLst>
                <a:path w="1335" h="32758" extrusionOk="0">
                  <a:moveTo>
                    <a:pt x="668" y="1"/>
                  </a:moveTo>
                  <a:cubicBezTo>
                    <a:pt x="301" y="1"/>
                    <a:pt x="0" y="301"/>
                    <a:pt x="0" y="668"/>
                  </a:cubicBezTo>
                  <a:lnTo>
                    <a:pt x="0" y="32057"/>
                  </a:lnTo>
                  <a:cubicBezTo>
                    <a:pt x="0" y="32424"/>
                    <a:pt x="301" y="32757"/>
                    <a:pt x="668" y="32757"/>
                  </a:cubicBezTo>
                  <a:cubicBezTo>
                    <a:pt x="1035" y="32757"/>
                    <a:pt x="1335" y="32457"/>
                    <a:pt x="1335" y="32090"/>
                  </a:cubicBezTo>
                  <a:lnTo>
                    <a:pt x="1335" y="668"/>
                  </a:lnTo>
                  <a:cubicBezTo>
                    <a:pt x="1335" y="301"/>
                    <a:pt x="1035" y="1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061;p47">
              <a:extLst>
                <a:ext uri="{FF2B5EF4-FFF2-40B4-BE49-F238E27FC236}">
                  <a16:creationId xmlns:a16="http://schemas.microsoft.com/office/drawing/2014/main" id="{D1CFDE22-9720-40BE-A844-21C3AF4A5FDC}"/>
                </a:ext>
              </a:extLst>
            </p:cNvPr>
            <p:cNvSpPr/>
            <p:nvPr/>
          </p:nvSpPr>
          <p:spPr>
            <a:xfrm>
              <a:off x="5706725" y="2943725"/>
              <a:ext cx="53400" cy="102600"/>
            </a:xfrm>
            <a:custGeom>
              <a:avLst/>
              <a:gdLst/>
              <a:ahLst/>
              <a:cxnLst/>
              <a:rect l="l" t="t" r="r" b="b"/>
              <a:pathLst>
                <a:path w="2136" h="4104" fill="none" extrusionOk="0">
                  <a:moveTo>
                    <a:pt x="2136" y="4104"/>
                  </a:moveTo>
                  <a:lnTo>
                    <a:pt x="1" y="4104"/>
                  </a:lnTo>
                  <a:lnTo>
                    <a:pt x="1" y="1"/>
                  </a:lnTo>
                  <a:lnTo>
                    <a:pt x="2136" y="1"/>
                  </a:ln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062;p47">
              <a:extLst>
                <a:ext uri="{FF2B5EF4-FFF2-40B4-BE49-F238E27FC236}">
                  <a16:creationId xmlns:a16="http://schemas.microsoft.com/office/drawing/2014/main" id="{9AA3D2AD-BE9B-442E-99AC-D3616F3A6820}"/>
                </a:ext>
              </a:extLst>
            </p:cNvPr>
            <p:cNvSpPr/>
            <p:nvPr/>
          </p:nvSpPr>
          <p:spPr>
            <a:xfrm>
              <a:off x="5528275" y="4263850"/>
              <a:ext cx="1550300" cy="275225"/>
            </a:xfrm>
            <a:custGeom>
              <a:avLst/>
              <a:gdLst/>
              <a:ahLst/>
              <a:cxnLst/>
              <a:rect l="l" t="t" r="r" b="b"/>
              <a:pathLst>
                <a:path w="62012" h="11009" fill="none" extrusionOk="0">
                  <a:moveTo>
                    <a:pt x="0" y="11008"/>
                  </a:moveTo>
                  <a:lnTo>
                    <a:pt x="62011" y="11008"/>
                  </a:lnTo>
                  <a:lnTo>
                    <a:pt x="54873" y="0"/>
                  </a:lnTo>
                  <a:lnTo>
                    <a:pt x="7139" y="0"/>
                  </a:ln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063;p47">
              <a:extLst>
                <a:ext uri="{FF2B5EF4-FFF2-40B4-BE49-F238E27FC236}">
                  <a16:creationId xmlns:a16="http://schemas.microsoft.com/office/drawing/2014/main" id="{2B04E4CF-109D-405E-9289-98C427A643F6}"/>
                </a:ext>
              </a:extLst>
            </p:cNvPr>
            <p:cNvSpPr/>
            <p:nvPr/>
          </p:nvSpPr>
          <p:spPr>
            <a:xfrm>
              <a:off x="6931775" y="4248825"/>
              <a:ext cx="1866350" cy="25"/>
            </a:xfrm>
            <a:custGeom>
              <a:avLst/>
              <a:gdLst/>
              <a:ahLst/>
              <a:cxnLst/>
              <a:rect l="l" t="t" r="r" b="b"/>
              <a:pathLst>
                <a:path w="74654" h="1" fill="none" extrusionOk="0">
                  <a:moveTo>
                    <a:pt x="74654" y="1"/>
                  </a:moveTo>
                  <a:lnTo>
                    <a:pt x="0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064;p47">
              <a:extLst>
                <a:ext uri="{FF2B5EF4-FFF2-40B4-BE49-F238E27FC236}">
                  <a16:creationId xmlns:a16="http://schemas.microsoft.com/office/drawing/2014/main" id="{E212A1FA-B8D4-44E5-9CE0-EAC043F29A16}"/>
                </a:ext>
              </a:extLst>
            </p:cNvPr>
            <p:cNvSpPr/>
            <p:nvPr/>
          </p:nvSpPr>
          <p:spPr>
            <a:xfrm>
              <a:off x="4971200" y="4248825"/>
              <a:ext cx="633825" cy="25"/>
            </a:xfrm>
            <a:custGeom>
              <a:avLst/>
              <a:gdLst/>
              <a:ahLst/>
              <a:cxnLst/>
              <a:rect l="l" t="t" r="r" b="b"/>
              <a:pathLst>
                <a:path w="25353" h="1" fill="none" extrusionOk="0">
                  <a:moveTo>
                    <a:pt x="25352" y="1"/>
                  </a:moveTo>
                  <a:lnTo>
                    <a:pt x="1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065;p47">
              <a:extLst>
                <a:ext uri="{FF2B5EF4-FFF2-40B4-BE49-F238E27FC236}">
                  <a16:creationId xmlns:a16="http://schemas.microsoft.com/office/drawing/2014/main" id="{24795BC9-A7E8-41B3-BAF1-FF1359B99D9A}"/>
                </a:ext>
              </a:extLst>
            </p:cNvPr>
            <p:cNvSpPr/>
            <p:nvPr/>
          </p:nvSpPr>
          <p:spPr>
            <a:xfrm>
              <a:off x="6280475" y="3851050"/>
              <a:ext cx="944025" cy="802275"/>
            </a:xfrm>
            <a:custGeom>
              <a:avLst/>
              <a:gdLst/>
              <a:ahLst/>
              <a:cxnLst/>
              <a:rect l="l" t="t" r="r" b="b"/>
              <a:pathLst>
                <a:path w="37761" h="32091" extrusionOk="0">
                  <a:moveTo>
                    <a:pt x="1" y="1"/>
                  </a:moveTo>
                  <a:lnTo>
                    <a:pt x="1" y="32090"/>
                  </a:lnTo>
                  <a:lnTo>
                    <a:pt x="37761" y="32090"/>
                  </a:lnTo>
                  <a:lnTo>
                    <a:pt x="37761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066;p47">
              <a:extLst>
                <a:ext uri="{FF2B5EF4-FFF2-40B4-BE49-F238E27FC236}">
                  <a16:creationId xmlns:a16="http://schemas.microsoft.com/office/drawing/2014/main" id="{5E3708DB-2273-4440-96EA-1F0A0B7C8214}"/>
                </a:ext>
              </a:extLst>
            </p:cNvPr>
            <p:cNvSpPr/>
            <p:nvPr/>
          </p:nvSpPr>
          <p:spPr>
            <a:xfrm>
              <a:off x="6669075" y="3851050"/>
              <a:ext cx="166825" cy="141800"/>
            </a:xfrm>
            <a:custGeom>
              <a:avLst/>
              <a:gdLst/>
              <a:ahLst/>
              <a:cxnLst/>
              <a:rect l="l" t="t" r="r" b="b"/>
              <a:pathLst>
                <a:path w="6673" h="5672" extrusionOk="0">
                  <a:moveTo>
                    <a:pt x="1" y="1"/>
                  </a:moveTo>
                  <a:lnTo>
                    <a:pt x="1" y="5671"/>
                  </a:lnTo>
                  <a:lnTo>
                    <a:pt x="6672" y="5671"/>
                  </a:lnTo>
                  <a:lnTo>
                    <a:pt x="6672" y="1"/>
                  </a:lnTo>
                  <a:close/>
                </a:path>
              </a:pathLst>
            </a:custGeom>
            <a:solidFill>
              <a:srgbClr val="FFFFFF"/>
            </a:solidFill>
            <a:ln w="50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067;p47">
              <a:extLst>
                <a:ext uri="{FF2B5EF4-FFF2-40B4-BE49-F238E27FC236}">
                  <a16:creationId xmlns:a16="http://schemas.microsoft.com/office/drawing/2014/main" id="{D9F1E096-CB16-4B2E-83C7-1F4A437F514C}"/>
                </a:ext>
              </a:extLst>
            </p:cNvPr>
            <p:cNvSpPr/>
            <p:nvPr/>
          </p:nvSpPr>
          <p:spPr>
            <a:xfrm>
              <a:off x="6669075" y="4511525"/>
              <a:ext cx="166825" cy="141800"/>
            </a:xfrm>
            <a:custGeom>
              <a:avLst/>
              <a:gdLst/>
              <a:ahLst/>
              <a:cxnLst/>
              <a:rect l="l" t="t" r="r" b="b"/>
              <a:pathLst>
                <a:path w="6673" h="5672" extrusionOk="0">
                  <a:moveTo>
                    <a:pt x="1" y="0"/>
                  </a:moveTo>
                  <a:lnTo>
                    <a:pt x="1" y="5671"/>
                  </a:lnTo>
                  <a:lnTo>
                    <a:pt x="6672" y="5671"/>
                  </a:lnTo>
                  <a:lnTo>
                    <a:pt x="6672" y="0"/>
                  </a:lnTo>
                  <a:close/>
                </a:path>
              </a:pathLst>
            </a:custGeom>
            <a:solidFill>
              <a:srgbClr val="FFFFFF"/>
            </a:solidFill>
            <a:ln w="50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068;p47">
              <a:extLst>
                <a:ext uri="{FF2B5EF4-FFF2-40B4-BE49-F238E27FC236}">
                  <a16:creationId xmlns:a16="http://schemas.microsoft.com/office/drawing/2014/main" id="{A717A7CB-934D-433D-BCDE-DDEE2BA170DF}"/>
                </a:ext>
              </a:extLst>
            </p:cNvPr>
            <p:cNvSpPr/>
            <p:nvPr/>
          </p:nvSpPr>
          <p:spPr>
            <a:xfrm>
              <a:off x="7224475" y="3809350"/>
              <a:ext cx="150975" cy="843975"/>
            </a:xfrm>
            <a:custGeom>
              <a:avLst/>
              <a:gdLst/>
              <a:ahLst/>
              <a:cxnLst/>
              <a:rect l="l" t="t" r="r" b="b"/>
              <a:pathLst>
                <a:path w="6039" h="33759" extrusionOk="0">
                  <a:moveTo>
                    <a:pt x="6038" y="1"/>
                  </a:moveTo>
                  <a:lnTo>
                    <a:pt x="1" y="1669"/>
                  </a:lnTo>
                  <a:lnTo>
                    <a:pt x="1" y="33758"/>
                  </a:lnTo>
                  <a:lnTo>
                    <a:pt x="6038" y="28121"/>
                  </a:lnTo>
                  <a:lnTo>
                    <a:pt x="6038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069;p47">
              <a:extLst>
                <a:ext uri="{FF2B5EF4-FFF2-40B4-BE49-F238E27FC236}">
                  <a16:creationId xmlns:a16="http://schemas.microsoft.com/office/drawing/2014/main" id="{85CDDA03-8B03-41FC-8389-074DE7FEF1EC}"/>
                </a:ext>
              </a:extLst>
            </p:cNvPr>
            <p:cNvSpPr/>
            <p:nvPr/>
          </p:nvSpPr>
          <p:spPr>
            <a:xfrm>
              <a:off x="6281300" y="3809350"/>
              <a:ext cx="1094150" cy="41725"/>
            </a:xfrm>
            <a:custGeom>
              <a:avLst/>
              <a:gdLst/>
              <a:ahLst/>
              <a:cxnLst/>
              <a:rect l="l" t="t" r="r" b="b"/>
              <a:pathLst>
                <a:path w="43766" h="1669" extrusionOk="0">
                  <a:moveTo>
                    <a:pt x="4571" y="1"/>
                  </a:moveTo>
                  <a:lnTo>
                    <a:pt x="1" y="1669"/>
                  </a:lnTo>
                  <a:lnTo>
                    <a:pt x="37728" y="1669"/>
                  </a:lnTo>
                  <a:lnTo>
                    <a:pt x="43765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070;p47">
              <a:extLst>
                <a:ext uri="{FF2B5EF4-FFF2-40B4-BE49-F238E27FC236}">
                  <a16:creationId xmlns:a16="http://schemas.microsoft.com/office/drawing/2014/main" id="{9234556D-9B15-41DD-905C-9807044A83D8}"/>
                </a:ext>
              </a:extLst>
            </p:cNvPr>
            <p:cNvSpPr/>
            <p:nvPr/>
          </p:nvSpPr>
          <p:spPr>
            <a:xfrm>
              <a:off x="6352200" y="3824375"/>
              <a:ext cx="982375" cy="25"/>
            </a:xfrm>
            <a:custGeom>
              <a:avLst/>
              <a:gdLst/>
              <a:ahLst/>
              <a:cxnLst/>
              <a:rect l="l" t="t" r="r" b="b"/>
              <a:pathLst>
                <a:path w="39295" h="1" fill="none" extrusionOk="0">
                  <a:moveTo>
                    <a:pt x="0" y="0"/>
                  </a:moveTo>
                  <a:lnTo>
                    <a:pt x="39295" y="0"/>
                  </a:lnTo>
                </a:path>
              </a:pathLst>
            </a:custGeom>
            <a:noFill/>
            <a:ln w="50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071;p47">
              <a:extLst>
                <a:ext uri="{FF2B5EF4-FFF2-40B4-BE49-F238E27FC236}">
                  <a16:creationId xmlns:a16="http://schemas.microsoft.com/office/drawing/2014/main" id="{144B83A6-5ED3-4C14-A869-7EF0AE85BBED}"/>
                </a:ext>
              </a:extLst>
            </p:cNvPr>
            <p:cNvSpPr/>
            <p:nvPr/>
          </p:nvSpPr>
          <p:spPr>
            <a:xfrm>
              <a:off x="6669075" y="3809350"/>
              <a:ext cx="308600" cy="41725"/>
            </a:xfrm>
            <a:custGeom>
              <a:avLst/>
              <a:gdLst/>
              <a:ahLst/>
              <a:cxnLst/>
              <a:rect l="l" t="t" r="r" b="b"/>
              <a:pathLst>
                <a:path w="12344" h="1669" extrusionOk="0">
                  <a:moveTo>
                    <a:pt x="4538" y="1"/>
                  </a:moveTo>
                  <a:lnTo>
                    <a:pt x="1" y="1669"/>
                  </a:lnTo>
                  <a:lnTo>
                    <a:pt x="6672" y="1669"/>
                  </a:lnTo>
                  <a:lnTo>
                    <a:pt x="12343" y="1"/>
                  </a:lnTo>
                  <a:close/>
                </a:path>
              </a:pathLst>
            </a:custGeom>
            <a:solidFill>
              <a:srgbClr val="FFFFFF"/>
            </a:solidFill>
            <a:ln w="50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072;p47">
              <a:extLst>
                <a:ext uri="{FF2B5EF4-FFF2-40B4-BE49-F238E27FC236}">
                  <a16:creationId xmlns:a16="http://schemas.microsoft.com/office/drawing/2014/main" id="{F42CE0F9-346C-458B-8EB1-7B8CFAA976FB}"/>
                </a:ext>
              </a:extLst>
            </p:cNvPr>
            <p:cNvSpPr/>
            <p:nvPr/>
          </p:nvSpPr>
          <p:spPr>
            <a:xfrm>
              <a:off x="6549825" y="3483300"/>
              <a:ext cx="284400" cy="1216725"/>
            </a:xfrm>
            <a:custGeom>
              <a:avLst/>
              <a:gdLst/>
              <a:ahLst/>
              <a:cxnLst/>
              <a:rect l="l" t="t" r="r" b="b"/>
              <a:pathLst>
                <a:path w="11376" h="48669" extrusionOk="0">
                  <a:moveTo>
                    <a:pt x="9041" y="0"/>
                  </a:moveTo>
                  <a:lnTo>
                    <a:pt x="1635" y="2135"/>
                  </a:lnTo>
                  <a:cubicBezTo>
                    <a:pt x="1635" y="2135"/>
                    <a:pt x="1769" y="9140"/>
                    <a:pt x="1936" y="11842"/>
                  </a:cubicBezTo>
                  <a:cubicBezTo>
                    <a:pt x="2136" y="14577"/>
                    <a:pt x="468" y="19214"/>
                    <a:pt x="234" y="22516"/>
                  </a:cubicBezTo>
                  <a:cubicBezTo>
                    <a:pt x="1" y="25785"/>
                    <a:pt x="1369" y="32523"/>
                    <a:pt x="1635" y="36726"/>
                  </a:cubicBezTo>
                  <a:cubicBezTo>
                    <a:pt x="1902" y="40929"/>
                    <a:pt x="2536" y="41997"/>
                    <a:pt x="2036" y="43231"/>
                  </a:cubicBezTo>
                  <a:cubicBezTo>
                    <a:pt x="1702" y="43931"/>
                    <a:pt x="1635" y="44699"/>
                    <a:pt x="1802" y="45433"/>
                  </a:cubicBezTo>
                  <a:lnTo>
                    <a:pt x="2369" y="48668"/>
                  </a:lnTo>
                  <a:lnTo>
                    <a:pt x="2870" y="48635"/>
                  </a:lnTo>
                  <a:lnTo>
                    <a:pt x="2936" y="46033"/>
                  </a:lnTo>
                  <a:cubicBezTo>
                    <a:pt x="2936" y="46033"/>
                    <a:pt x="4638" y="46233"/>
                    <a:pt x="5438" y="47367"/>
                  </a:cubicBezTo>
                  <a:cubicBezTo>
                    <a:pt x="6037" y="48240"/>
                    <a:pt x="7139" y="48517"/>
                    <a:pt x="8257" y="48517"/>
                  </a:cubicBezTo>
                  <a:cubicBezTo>
                    <a:pt x="8634" y="48517"/>
                    <a:pt x="9013" y="48485"/>
                    <a:pt x="9374" y="48435"/>
                  </a:cubicBezTo>
                  <a:cubicBezTo>
                    <a:pt x="10809" y="48235"/>
                    <a:pt x="11376" y="47968"/>
                    <a:pt x="10008" y="47301"/>
                  </a:cubicBezTo>
                  <a:cubicBezTo>
                    <a:pt x="8640" y="46633"/>
                    <a:pt x="5605" y="43231"/>
                    <a:pt x="5672" y="42130"/>
                  </a:cubicBezTo>
                  <a:cubicBezTo>
                    <a:pt x="5705" y="41029"/>
                    <a:pt x="6472" y="18513"/>
                    <a:pt x="7473" y="15444"/>
                  </a:cubicBezTo>
                  <a:cubicBezTo>
                    <a:pt x="8474" y="12376"/>
                    <a:pt x="9041" y="0"/>
                    <a:pt x="9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073;p47">
              <a:extLst>
                <a:ext uri="{FF2B5EF4-FFF2-40B4-BE49-F238E27FC236}">
                  <a16:creationId xmlns:a16="http://schemas.microsoft.com/office/drawing/2014/main" id="{CF36EA67-2049-45DB-81E6-81AA7639A80C}"/>
                </a:ext>
              </a:extLst>
            </p:cNvPr>
            <p:cNvSpPr/>
            <p:nvPr/>
          </p:nvSpPr>
          <p:spPr>
            <a:xfrm>
              <a:off x="6549825" y="3483300"/>
              <a:ext cx="226025" cy="1093300"/>
            </a:xfrm>
            <a:custGeom>
              <a:avLst/>
              <a:gdLst/>
              <a:ahLst/>
              <a:cxnLst/>
              <a:rect l="l" t="t" r="r" b="b"/>
              <a:pathLst>
                <a:path w="9041" h="43732" extrusionOk="0">
                  <a:moveTo>
                    <a:pt x="9041" y="0"/>
                  </a:moveTo>
                  <a:lnTo>
                    <a:pt x="1635" y="2135"/>
                  </a:lnTo>
                  <a:cubicBezTo>
                    <a:pt x="1635" y="2135"/>
                    <a:pt x="1769" y="9140"/>
                    <a:pt x="1936" y="11842"/>
                  </a:cubicBezTo>
                  <a:cubicBezTo>
                    <a:pt x="2136" y="14577"/>
                    <a:pt x="468" y="19214"/>
                    <a:pt x="234" y="22516"/>
                  </a:cubicBezTo>
                  <a:cubicBezTo>
                    <a:pt x="1" y="25785"/>
                    <a:pt x="1369" y="32523"/>
                    <a:pt x="1635" y="36726"/>
                  </a:cubicBezTo>
                  <a:cubicBezTo>
                    <a:pt x="1902" y="40963"/>
                    <a:pt x="2536" y="41997"/>
                    <a:pt x="2036" y="43231"/>
                  </a:cubicBezTo>
                  <a:cubicBezTo>
                    <a:pt x="1969" y="43398"/>
                    <a:pt x="1902" y="43565"/>
                    <a:pt x="1869" y="43731"/>
                  </a:cubicBezTo>
                  <a:cubicBezTo>
                    <a:pt x="2169" y="43464"/>
                    <a:pt x="2436" y="43131"/>
                    <a:pt x="2636" y="42764"/>
                  </a:cubicBezTo>
                  <a:cubicBezTo>
                    <a:pt x="3270" y="41430"/>
                    <a:pt x="3670" y="34358"/>
                    <a:pt x="2903" y="29955"/>
                  </a:cubicBezTo>
                  <a:cubicBezTo>
                    <a:pt x="2102" y="25552"/>
                    <a:pt x="3537" y="16612"/>
                    <a:pt x="3537" y="16612"/>
                  </a:cubicBezTo>
                  <a:lnTo>
                    <a:pt x="4971" y="16078"/>
                  </a:lnTo>
                  <a:cubicBezTo>
                    <a:pt x="5805" y="15811"/>
                    <a:pt x="6806" y="15444"/>
                    <a:pt x="7540" y="15211"/>
                  </a:cubicBezTo>
                  <a:cubicBezTo>
                    <a:pt x="8507" y="11842"/>
                    <a:pt x="9041" y="0"/>
                    <a:pt x="9041" y="0"/>
                  </a:cubicBez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074;p47">
              <a:extLst>
                <a:ext uri="{FF2B5EF4-FFF2-40B4-BE49-F238E27FC236}">
                  <a16:creationId xmlns:a16="http://schemas.microsoft.com/office/drawing/2014/main" id="{EBF8FA59-839C-4596-8A2E-4825F52624AD}"/>
                </a:ext>
              </a:extLst>
            </p:cNvPr>
            <p:cNvSpPr/>
            <p:nvPr/>
          </p:nvSpPr>
          <p:spPr>
            <a:xfrm>
              <a:off x="6549825" y="3483300"/>
              <a:ext cx="226025" cy="1093300"/>
            </a:xfrm>
            <a:custGeom>
              <a:avLst/>
              <a:gdLst/>
              <a:ahLst/>
              <a:cxnLst/>
              <a:rect l="l" t="t" r="r" b="b"/>
              <a:pathLst>
                <a:path w="9041" h="43732" extrusionOk="0">
                  <a:moveTo>
                    <a:pt x="9041" y="0"/>
                  </a:moveTo>
                  <a:lnTo>
                    <a:pt x="1635" y="2135"/>
                  </a:lnTo>
                  <a:cubicBezTo>
                    <a:pt x="1635" y="2135"/>
                    <a:pt x="1769" y="9140"/>
                    <a:pt x="1936" y="11842"/>
                  </a:cubicBezTo>
                  <a:cubicBezTo>
                    <a:pt x="2136" y="14577"/>
                    <a:pt x="468" y="19214"/>
                    <a:pt x="234" y="22516"/>
                  </a:cubicBezTo>
                  <a:cubicBezTo>
                    <a:pt x="1" y="25785"/>
                    <a:pt x="1369" y="32523"/>
                    <a:pt x="1635" y="36726"/>
                  </a:cubicBezTo>
                  <a:cubicBezTo>
                    <a:pt x="1902" y="40963"/>
                    <a:pt x="2536" y="41997"/>
                    <a:pt x="2036" y="43231"/>
                  </a:cubicBezTo>
                  <a:cubicBezTo>
                    <a:pt x="1969" y="43398"/>
                    <a:pt x="1902" y="43565"/>
                    <a:pt x="1869" y="43731"/>
                  </a:cubicBezTo>
                  <a:cubicBezTo>
                    <a:pt x="2169" y="43464"/>
                    <a:pt x="2436" y="43131"/>
                    <a:pt x="2636" y="42764"/>
                  </a:cubicBezTo>
                  <a:cubicBezTo>
                    <a:pt x="3270" y="41430"/>
                    <a:pt x="3670" y="34358"/>
                    <a:pt x="2903" y="29955"/>
                  </a:cubicBezTo>
                  <a:cubicBezTo>
                    <a:pt x="2102" y="25552"/>
                    <a:pt x="3537" y="16612"/>
                    <a:pt x="3537" y="16612"/>
                  </a:cubicBezTo>
                  <a:lnTo>
                    <a:pt x="4971" y="16078"/>
                  </a:lnTo>
                  <a:cubicBezTo>
                    <a:pt x="5805" y="15811"/>
                    <a:pt x="6806" y="15444"/>
                    <a:pt x="7540" y="15211"/>
                  </a:cubicBezTo>
                  <a:cubicBezTo>
                    <a:pt x="8507" y="11842"/>
                    <a:pt x="9041" y="0"/>
                    <a:pt x="9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075;p47">
              <a:extLst>
                <a:ext uri="{FF2B5EF4-FFF2-40B4-BE49-F238E27FC236}">
                  <a16:creationId xmlns:a16="http://schemas.microsoft.com/office/drawing/2014/main" id="{F6DF6E5B-34CB-4AD3-8EF6-5EE631CD6A63}"/>
                </a:ext>
              </a:extLst>
            </p:cNvPr>
            <p:cNvSpPr/>
            <p:nvPr/>
          </p:nvSpPr>
          <p:spPr>
            <a:xfrm>
              <a:off x="6549825" y="3483300"/>
              <a:ext cx="284400" cy="1216725"/>
            </a:xfrm>
            <a:custGeom>
              <a:avLst/>
              <a:gdLst/>
              <a:ahLst/>
              <a:cxnLst/>
              <a:rect l="l" t="t" r="r" b="b"/>
              <a:pathLst>
                <a:path w="11376" h="48669" fill="none" extrusionOk="0">
                  <a:moveTo>
                    <a:pt x="9041" y="0"/>
                  </a:moveTo>
                  <a:cubicBezTo>
                    <a:pt x="9041" y="0"/>
                    <a:pt x="8474" y="12376"/>
                    <a:pt x="7473" y="15444"/>
                  </a:cubicBezTo>
                  <a:cubicBezTo>
                    <a:pt x="6472" y="18513"/>
                    <a:pt x="5705" y="41029"/>
                    <a:pt x="5672" y="42130"/>
                  </a:cubicBezTo>
                  <a:cubicBezTo>
                    <a:pt x="5605" y="43231"/>
                    <a:pt x="8640" y="46633"/>
                    <a:pt x="10008" y="47301"/>
                  </a:cubicBezTo>
                  <a:cubicBezTo>
                    <a:pt x="11376" y="47968"/>
                    <a:pt x="10809" y="48235"/>
                    <a:pt x="9374" y="48435"/>
                  </a:cubicBezTo>
                  <a:cubicBezTo>
                    <a:pt x="7940" y="48635"/>
                    <a:pt x="6239" y="48535"/>
                    <a:pt x="5438" y="47367"/>
                  </a:cubicBezTo>
                  <a:cubicBezTo>
                    <a:pt x="4638" y="46233"/>
                    <a:pt x="2936" y="46033"/>
                    <a:pt x="2936" y="46033"/>
                  </a:cubicBezTo>
                  <a:lnTo>
                    <a:pt x="2870" y="48635"/>
                  </a:lnTo>
                  <a:lnTo>
                    <a:pt x="2369" y="48668"/>
                  </a:lnTo>
                  <a:lnTo>
                    <a:pt x="1802" y="45433"/>
                  </a:lnTo>
                  <a:cubicBezTo>
                    <a:pt x="1635" y="44699"/>
                    <a:pt x="1702" y="43931"/>
                    <a:pt x="2036" y="43231"/>
                  </a:cubicBezTo>
                  <a:cubicBezTo>
                    <a:pt x="2536" y="41997"/>
                    <a:pt x="1902" y="40929"/>
                    <a:pt x="1635" y="36726"/>
                  </a:cubicBezTo>
                  <a:cubicBezTo>
                    <a:pt x="1369" y="32523"/>
                    <a:pt x="1" y="25785"/>
                    <a:pt x="234" y="22516"/>
                  </a:cubicBezTo>
                  <a:cubicBezTo>
                    <a:pt x="468" y="19214"/>
                    <a:pt x="2136" y="14577"/>
                    <a:pt x="1936" y="11842"/>
                  </a:cubicBezTo>
                  <a:cubicBezTo>
                    <a:pt x="1769" y="9140"/>
                    <a:pt x="1635" y="2135"/>
                    <a:pt x="1635" y="2135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076;p47">
              <a:extLst>
                <a:ext uri="{FF2B5EF4-FFF2-40B4-BE49-F238E27FC236}">
                  <a16:creationId xmlns:a16="http://schemas.microsoft.com/office/drawing/2014/main" id="{23FFC5B5-B30F-43CE-9F7F-FAA83A3B4110}"/>
                </a:ext>
              </a:extLst>
            </p:cNvPr>
            <p:cNvSpPr/>
            <p:nvPr/>
          </p:nvSpPr>
          <p:spPr>
            <a:xfrm>
              <a:off x="6591525" y="4577400"/>
              <a:ext cx="242700" cy="122625"/>
            </a:xfrm>
            <a:custGeom>
              <a:avLst/>
              <a:gdLst/>
              <a:ahLst/>
              <a:cxnLst/>
              <a:rect l="l" t="t" r="r" b="b"/>
              <a:pathLst>
                <a:path w="9708" h="4905" extrusionOk="0">
                  <a:moveTo>
                    <a:pt x="201" y="1"/>
                  </a:moveTo>
                  <a:cubicBezTo>
                    <a:pt x="34" y="534"/>
                    <a:pt x="1" y="1101"/>
                    <a:pt x="134" y="1669"/>
                  </a:cubicBezTo>
                  <a:lnTo>
                    <a:pt x="701" y="4904"/>
                  </a:lnTo>
                  <a:lnTo>
                    <a:pt x="1202" y="4871"/>
                  </a:lnTo>
                  <a:lnTo>
                    <a:pt x="1268" y="2269"/>
                  </a:lnTo>
                  <a:cubicBezTo>
                    <a:pt x="1268" y="2269"/>
                    <a:pt x="2970" y="2469"/>
                    <a:pt x="3770" y="3637"/>
                  </a:cubicBezTo>
                  <a:cubicBezTo>
                    <a:pt x="4367" y="4482"/>
                    <a:pt x="5465" y="4753"/>
                    <a:pt x="6579" y="4753"/>
                  </a:cubicBezTo>
                  <a:cubicBezTo>
                    <a:pt x="6959" y="4753"/>
                    <a:pt x="7342" y="4722"/>
                    <a:pt x="7706" y="4671"/>
                  </a:cubicBezTo>
                  <a:cubicBezTo>
                    <a:pt x="9141" y="4471"/>
                    <a:pt x="9708" y="4204"/>
                    <a:pt x="8340" y="3537"/>
                  </a:cubicBezTo>
                  <a:cubicBezTo>
                    <a:pt x="8207" y="3470"/>
                    <a:pt x="8006" y="3370"/>
                    <a:pt x="7806" y="3236"/>
                  </a:cubicBezTo>
                  <a:cubicBezTo>
                    <a:pt x="7492" y="3280"/>
                    <a:pt x="7178" y="3302"/>
                    <a:pt x="6866" y="3302"/>
                  </a:cubicBezTo>
                  <a:cubicBezTo>
                    <a:pt x="6215" y="3302"/>
                    <a:pt x="5568" y="3206"/>
                    <a:pt x="4938" y="3003"/>
                  </a:cubicBezTo>
                  <a:cubicBezTo>
                    <a:pt x="3236" y="2502"/>
                    <a:pt x="1035" y="110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077;p47">
              <a:extLst>
                <a:ext uri="{FF2B5EF4-FFF2-40B4-BE49-F238E27FC236}">
                  <a16:creationId xmlns:a16="http://schemas.microsoft.com/office/drawing/2014/main" id="{4E9C5004-F027-4146-88B5-6B0F7F102D54}"/>
                </a:ext>
              </a:extLst>
            </p:cNvPr>
            <p:cNvSpPr/>
            <p:nvPr/>
          </p:nvSpPr>
          <p:spPr>
            <a:xfrm>
              <a:off x="6388050" y="3470775"/>
              <a:ext cx="318600" cy="1326675"/>
            </a:xfrm>
            <a:custGeom>
              <a:avLst/>
              <a:gdLst/>
              <a:ahLst/>
              <a:cxnLst/>
              <a:rect l="l" t="t" r="r" b="b"/>
              <a:pathLst>
                <a:path w="12744" h="53067" extrusionOk="0">
                  <a:moveTo>
                    <a:pt x="10408" y="1"/>
                  </a:moveTo>
                  <a:lnTo>
                    <a:pt x="634" y="935"/>
                  </a:lnTo>
                  <a:cubicBezTo>
                    <a:pt x="634" y="935"/>
                    <a:pt x="1902" y="9674"/>
                    <a:pt x="2069" y="12610"/>
                  </a:cubicBezTo>
                  <a:cubicBezTo>
                    <a:pt x="2269" y="15545"/>
                    <a:pt x="501" y="19448"/>
                    <a:pt x="234" y="22984"/>
                  </a:cubicBezTo>
                  <a:cubicBezTo>
                    <a:pt x="1" y="26553"/>
                    <a:pt x="2035" y="34892"/>
                    <a:pt x="2369" y="39462"/>
                  </a:cubicBezTo>
                  <a:cubicBezTo>
                    <a:pt x="2669" y="44032"/>
                    <a:pt x="3336" y="45266"/>
                    <a:pt x="2769" y="46601"/>
                  </a:cubicBezTo>
                  <a:cubicBezTo>
                    <a:pt x="2436" y="47368"/>
                    <a:pt x="2369" y="48202"/>
                    <a:pt x="2536" y="49002"/>
                  </a:cubicBezTo>
                  <a:lnTo>
                    <a:pt x="3170" y="52505"/>
                  </a:lnTo>
                  <a:lnTo>
                    <a:pt x="3703" y="52472"/>
                  </a:lnTo>
                  <a:lnTo>
                    <a:pt x="3770" y="49636"/>
                  </a:lnTo>
                  <a:cubicBezTo>
                    <a:pt x="4737" y="50203"/>
                    <a:pt x="5571" y="50937"/>
                    <a:pt x="6272" y="51838"/>
                  </a:cubicBezTo>
                  <a:cubicBezTo>
                    <a:pt x="6919" y="52759"/>
                    <a:pt x="8123" y="53067"/>
                    <a:pt x="9331" y="53067"/>
                  </a:cubicBezTo>
                  <a:cubicBezTo>
                    <a:pt x="9741" y="53067"/>
                    <a:pt x="10152" y="53031"/>
                    <a:pt x="10541" y="52972"/>
                  </a:cubicBezTo>
                  <a:cubicBezTo>
                    <a:pt x="12076" y="52738"/>
                    <a:pt x="12743" y="52438"/>
                    <a:pt x="11242" y="51704"/>
                  </a:cubicBezTo>
                  <a:cubicBezTo>
                    <a:pt x="9774" y="51004"/>
                    <a:pt x="6572" y="46601"/>
                    <a:pt x="6605" y="45433"/>
                  </a:cubicBezTo>
                  <a:cubicBezTo>
                    <a:pt x="6639" y="44232"/>
                    <a:pt x="7606" y="19848"/>
                    <a:pt x="8707" y="16513"/>
                  </a:cubicBezTo>
                  <a:cubicBezTo>
                    <a:pt x="9774" y="13177"/>
                    <a:pt x="10408" y="1"/>
                    <a:pt x="104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078;p47">
              <a:extLst>
                <a:ext uri="{FF2B5EF4-FFF2-40B4-BE49-F238E27FC236}">
                  <a16:creationId xmlns:a16="http://schemas.microsoft.com/office/drawing/2014/main" id="{83241139-CDA7-4A4B-BC7D-FBFB2278C991}"/>
                </a:ext>
              </a:extLst>
            </p:cNvPr>
            <p:cNvSpPr/>
            <p:nvPr/>
          </p:nvSpPr>
          <p:spPr>
            <a:xfrm>
              <a:off x="6388050" y="3646000"/>
              <a:ext cx="240200" cy="1042350"/>
            </a:xfrm>
            <a:custGeom>
              <a:avLst/>
              <a:gdLst/>
              <a:ahLst/>
              <a:cxnLst/>
              <a:rect l="l" t="t" r="r" b="b"/>
              <a:pathLst>
                <a:path w="9608" h="41694" extrusionOk="0">
                  <a:moveTo>
                    <a:pt x="4041" y="1"/>
                  </a:moveTo>
                  <a:cubicBezTo>
                    <a:pt x="3089" y="1"/>
                    <a:pt x="2172" y="26"/>
                    <a:pt x="1502" y="97"/>
                  </a:cubicBezTo>
                  <a:cubicBezTo>
                    <a:pt x="1769" y="2232"/>
                    <a:pt x="2035" y="4400"/>
                    <a:pt x="2102" y="5601"/>
                  </a:cubicBezTo>
                  <a:cubicBezTo>
                    <a:pt x="2302" y="8536"/>
                    <a:pt x="501" y="12406"/>
                    <a:pt x="267" y="15975"/>
                  </a:cubicBezTo>
                  <a:cubicBezTo>
                    <a:pt x="1" y="19544"/>
                    <a:pt x="2069" y="27883"/>
                    <a:pt x="2369" y="32453"/>
                  </a:cubicBezTo>
                  <a:cubicBezTo>
                    <a:pt x="2669" y="37023"/>
                    <a:pt x="3336" y="38257"/>
                    <a:pt x="2803" y="39592"/>
                  </a:cubicBezTo>
                  <a:cubicBezTo>
                    <a:pt x="2502" y="40259"/>
                    <a:pt x="2402" y="40959"/>
                    <a:pt x="2502" y="41693"/>
                  </a:cubicBezTo>
                  <a:cubicBezTo>
                    <a:pt x="2836" y="39692"/>
                    <a:pt x="3436" y="37991"/>
                    <a:pt x="3436" y="35489"/>
                  </a:cubicBezTo>
                  <a:cubicBezTo>
                    <a:pt x="3436" y="32520"/>
                    <a:pt x="2536" y="24347"/>
                    <a:pt x="2135" y="20044"/>
                  </a:cubicBezTo>
                  <a:cubicBezTo>
                    <a:pt x="1769" y="15775"/>
                    <a:pt x="3436" y="10337"/>
                    <a:pt x="3436" y="10337"/>
                  </a:cubicBezTo>
                  <a:cubicBezTo>
                    <a:pt x="3821" y="10370"/>
                    <a:pt x="4210" y="10384"/>
                    <a:pt x="4599" y="10384"/>
                  </a:cubicBezTo>
                  <a:cubicBezTo>
                    <a:pt x="5425" y="10384"/>
                    <a:pt x="6256" y="10317"/>
                    <a:pt x="7072" y="10204"/>
                  </a:cubicBezTo>
                  <a:cubicBezTo>
                    <a:pt x="7573" y="10171"/>
                    <a:pt x="8073" y="10104"/>
                    <a:pt x="8573" y="9971"/>
                  </a:cubicBezTo>
                  <a:cubicBezTo>
                    <a:pt x="8607" y="9804"/>
                    <a:pt x="8640" y="9637"/>
                    <a:pt x="8707" y="9504"/>
                  </a:cubicBezTo>
                  <a:cubicBezTo>
                    <a:pt x="9040" y="8403"/>
                    <a:pt x="9341" y="6268"/>
                    <a:pt x="9607" y="3899"/>
                  </a:cubicBezTo>
                  <a:lnTo>
                    <a:pt x="8573" y="130"/>
                  </a:lnTo>
                  <a:cubicBezTo>
                    <a:pt x="8573" y="130"/>
                    <a:pt x="6217" y="1"/>
                    <a:pt x="4041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079;p47">
              <a:extLst>
                <a:ext uri="{FF2B5EF4-FFF2-40B4-BE49-F238E27FC236}">
                  <a16:creationId xmlns:a16="http://schemas.microsoft.com/office/drawing/2014/main" id="{7085D6B5-890B-4A9E-B71D-C55628B81725}"/>
                </a:ext>
              </a:extLst>
            </p:cNvPr>
            <p:cNvSpPr/>
            <p:nvPr/>
          </p:nvSpPr>
          <p:spPr>
            <a:xfrm>
              <a:off x="6388050" y="3470775"/>
              <a:ext cx="318600" cy="1330150"/>
            </a:xfrm>
            <a:custGeom>
              <a:avLst/>
              <a:gdLst/>
              <a:ahLst/>
              <a:cxnLst/>
              <a:rect l="l" t="t" r="r" b="b"/>
              <a:pathLst>
                <a:path w="12744" h="53206" fill="none" extrusionOk="0">
                  <a:moveTo>
                    <a:pt x="10408" y="1"/>
                  </a:moveTo>
                  <a:cubicBezTo>
                    <a:pt x="10408" y="1"/>
                    <a:pt x="9774" y="13177"/>
                    <a:pt x="8707" y="16513"/>
                  </a:cubicBezTo>
                  <a:cubicBezTo>
                    <a:pt x="7606" y="19848"/>
                    <a:pt x="6639" y="44232"/>
                    <a:pt x="6605" y="45433"/>
                  </a:cubicBezTo>
                  <a:cubicBezTo>
                    <a:pt x="6572" y="46601"/>
                    <a:pt x="9774" y="51004"/>
                    <a:pt x="11242" y="51704"/>
                  </a:cubicBezTo>
                  <a:cubicBezTo>
                    <a:pt x="12743" y="52438"/>
                    <a:pt x="12076" y="52738"/>
                    <a:pt x="10541" y="52972"/>
                  </a:cubicBezTo>
                  <a:cubicBezTo>
                    <a:pt x="9007" y="53205"/>
                    <a:pt x="7139" y="53072"/>
                    <a:pt x="6272" y="51838"/>
                  </a:cubicBezTo>
                  <a:cubicBezTo>
                    <a:pt x="5571" y="50937"/>
                    <a:pt x="4737" y="50203"/>
                    <a:pt x="3770" y="49636"/>
                  </a:cubicBezTo>
                  <a:lnTo>
                    <a:pt x="3703" y="52472"/>
                  </a:lnTo>
                  <a:lnTo>
                    <a:pt x="3170" y="52505"/>
                  </a:lnTo>
                  <a:lnTo>
                    <a:pt x="2536" y="49002"/>
                  </a:lnTo>
                  <a:cubicBezTo>
                    <a:pt x="2369" y="48202"/>
                    <a:pt x="2436" y="47368"/>
                    <a:pt x="2769" y="46601"/>
                  </a:cubicBezTo>
                  <a:cubicBezTo>
                    <a:pt x="3336" y="45266"/>
                    <a:pt x="2669" y="44032"/>
                    <a:pt x="2369" y="39462"/>
                  </a:cubicBezTo>
                  <a:cubicBezTo>
                    <a:pt x="2035" y="34892"/>
                    <a:pt x="1" y="26553"/>
                    <a:pt x="234" y="22984"/>
                  </a:cubicBezTo>
                  <a:cubicBezTo>
                    <a:pt x="501" y="19448"/>
                    <a:pt x="2269" y="15545"/>
                    <a:pt x="2069" y="12610"/>
                  </a:cubicBezTo>
                  <a:cubicBezTo>
                    <a:pt x="1902" y="9674"/>
                    <a:pt x="634" y="935"/>
                    <a:pt x="634" y="935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080;p47">
              <a:extLst>
                <a:ext uri="{FF2B5EF4-FFF2-40B4-BE49-F238E27FC236}">
                  <a16:creationId xmlns:a16="http://schemas.microsoft.com/office/drawing/2014/main" id="{48F1FC46-1AA8-4762-95F9-CB5E37907AAA}"/>
                </a:ext>
              </a:extLst>
            </p:cNvPr>
            <p:cNvSpPr/>
            <p:nvPr/>
          </p:nvSpPr>
          <p:spPr>
            <a:xfrm>
              <a:off x="6447250" y="4649125"/>
              <a:ext cx="258550" cy="148325"/>
            </a:xfrm>
            <a:custGeom>
              <a:avLst/>
              <a:gdLst/>
              <a:ahLst/>
              <a:cxnLst/>
              <a:rect l="l" t="t" r="r" b="b"/>
              <a:pathLst>
                <a:path w="10342" h="5933" extrusionOk="0">
                  <a:moveTo>
                    <a:pt x="201" y="0"/>
                  </a:moveTo>
                  <a:cubicBezTo>
                    <a:pt x="34" y="601"/>
                    <a:pt x="1" y="1235"/>
                    <a:pt x="168" y="1835"/>
                  </a:cubicBezTo>
                  <a:lnTo>
                    <a:pt x="802" y="5371"/>
                  </a:lnTo>
                  <a:lnTo>
                    <a:pt x="1302" y="5338"/>
                  </a:lnTo>
                  <a:lnTo>
                    <a:pt x="1402" y="2502"/>
                  </a:lnTo>
                  <a:cubicBezTo>
                    <a:pt x="2336" y="3069"/>
                    <a:pt x="3203" y="3803"/>
                    <a:pt x="3904" y="4704"/>
                  </a:cubicBezTo>
                  <a:cubicBezTo>
                    <a:pt x="4551" y="5625"/>
                    <a:pt x="5755" y="5933"/>
                    <a:pt x="6963" y="5933"/>
                  </a:cubicBezTo>
                  <a:cubicBezTo>
                    <a:pt x="7373" y="5933"/>
                    <a:pt x="7784" y="5897"/>
                    <a:pt x="8173" y="5838"/>
                  </a:cubicBezTo>
                  <a:cubicBezTo>
                    <a:pt x="9708" y="5604"/>
                    <a:pt x="10342" y="5304"/>
                    <a:pt x="8874" y="4570"/>
                  </a:cubicBezTo>
                  <a:cubicBezTo>
                    <a:pt x="8674" y="4504"/>
                    <a:pt x="8507" y="4404"/>
                    <a:pt x="8274" y="4270"/>
                  </a:cubicBezTo>
                  <a:cubicBezTo>
                    <a:pt x="7962" y="4309"/>
                    <a:pt x="7653" y="4328"/>
                    <a:pt x="7348" y="4328"/>
                  </a:cubicBezTo>
                  <a:cubicBezTo>
                    <a:pt x="6605" y="4328"/>
                    <a:pt x="5880" y="4216"/>
                    <a:pt x="5171" y="4003"/>
                  </a:cubicBezTo>
                  <a:cubicBezTo>
                    <a:pt x="3303" y="3436"/>
                    <a:pt x="1102" y="1201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081;p47">
              <a:extLst>
                <a:ext uri="{FF2B5EF4-FFF2-40B4-BE49-F238E27FC236}">
                  <a16:creationId xmlns:a16="http://schemas.microsoft.com/office/drawing/2014/main" id="{853CF1C6-81ED-4DE0-A5DA-B1F90AF0B97F}"/>
                </a:ext>
              </a:extLst>
            </p:cNvPr>
            <p:cNvSpPr/>
            <p:nvPr/>
          </p:nvSpPr>
          <p:spPr>
            <a:xfrm>
              <a:off x="6129525" y="1970150"/>
              <a:ext cx="964050" cy="1221550"/>
            </a:xfrm>
            <a:custGeom>
              <a:avLst/>
              <a:gdLst/>
              <a:ahLst/>
              <a:cxnLst/>
              <a:rect l="l" t="t" r="r" b="b"/>
              <a:pathLst>
                <a:path w="38562" h="48862" extrusionOk="0">
                  <a:moveTo>
                    <a:pt x="25973" y="1"/>
                  </a:moveTo>
                  <a:cubicBezTo>
                    <a:pt x="23739" y="1"/>
                    <a:pt x="21553" y="1045"/>
                    <a:pt x="19948" y="3719"/>
                  </a:cubicBezTo>
                  <a:cubicBezTo>
                    <a:pt x="16679" y="9189"/>
                    <a:pt x="17180" y="12558"/>
                    <a:pt x="15379" y="15460"/>
                  </a:cubicBezTo>
                  <a:cubicBezTo>
                    <a:pt x="13577" y="18329"/>
                    <a:pt x="5938" y="26101"/>
                    <a:pt x="2970" y="32840"/>
                  </a:cubicBezTo>
                  <a:cubicBezTo>
                    <a:pt x="1" y="39611"/>
                    <a:pt x="2569" y="47483"/>
                    <a:pt x="10442" y="48751"/>
                  </a:cubicBezTo>
                  <a:cubicBezTo>
                    <a:pt x="10893" y="48826"/>
                    <a:pt x="11336" y="48861"/>
                    <a:pt x="11769" y="48861"/>
                  </a:cubicBezTo>
                  <a:cubicBezTo>
                    <a:pt x="18874" y="48861"/>
                    <a:pt x="23328" y="39243"/>
                    <a:pt x="22951" y="34841"/>
                  </a:cubicBezTo>
                  <a:cubicBezTo>
                    <a:pt x="22550" y="30171"/>
                    <a:pt x="25352" y="20231"/>
                    <a:pt x="26753" y="17829"/>
                  </a:cubicBezTo>
                  <a:cubicBezTo>
                    <a:pt x="28121" y="15427"/>
                    <a:pt x="32391" y="12959"/>
                    <a:pt x="32391" y="12959"/>
                  </a:cubicBezTo>
                  <a:cubicBezTo>
                    <a:pt x="32391" y="12959"/>
                    <a:pt x="32940" y="13770"/>
                    <a:pt x="33933" y="13770"/>
                  </a:cubicBezTo>
                  <a:cubicBezTo>
                    <a:pt x="34525" y="13770"/>
                    <a:pt x="35275" y="13481"/>
                    <a:pt x="36160" y="12558"/>
                  </a:cubicBezTo>
                  <a:cubicBezTo>
                    <a:pt x="38562" y="10090"/>
                    <a:pt x="36160" y="5987"/>
                    <a:pt x="32591" y="2818"/>
                  </a:cubicBezTo>
                  <a:cubicBezTo>
                    <a:pt x="30755" y="1171"/>
                    <a:pt x="28338" y="1"/>
                    <a:pt x="25973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082;p47">
              <a:extLst>
                <a:ext uri="{FF2B5EF4-FFF2-40B4-BE49-F238E27FC236}">
                  <a16:creationId xmlns:a16="http://schemas.microsoft.com/office/drawing/2014/main" id="{8E57C261-2904-4017-AADA-1F00B47F65F3}"/>
                </a:ext>
              </a:extLst>
            </p:cNvPr>
            <p:cNvSpPr/>
            <p:nvPr/>
          </p:nvSpPr>
          <p:spPr>
            <a:xfrm>
              <a:off x="6530650" y="2118975"/>
              <a:ext cx="424500" cy="193500"/>
            </a:xfrm>
            <a:custGeom>
              <a:avLst/>
              <a:gdLst/>
              <a:ahLst/>
              <a:cxnLst/>
              <a:rect l="l" t="t" r="r" b="b"/>
              <a:pathLst>
                <a:path w="16980" h="7740" fill="none" extrusionOk="0">
                  <a:moveTo>
                    <a:pt x="16979" y="1"/>
                  </a:moveTo>
                  <a:cubicBezTo>
                    <a:pt x="16979" y="1"/>
                    <a:pt x="14344" y="1535"/>
                    <a:pt x="8874" y="2469"/>
                  </a:cubicBezTo>
                  <a:cubicBezTo>
                    <a:pt x="3403" y="3403"/>
                    <a:pt x="1" y="7740"/>
                    <a:pt x="1" y="7740"/>
                  </a:cubicBez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083;p47">
              <a:extLst>
                <a:ext uri="{FF2B5EF4-FFF2-40B4-BE49-F238E27FC236}">
                  <a16:creationId xmlns:a16="http://schemas.microsoft.com/office/drawing/2014/main" id="{DD879FA6-1F1A-494E-A7F8-4B2F99F11A6B}"/>
                </a:ext>
              </a:extLst>
            </p:cNvPr>
            <p:cNvSpPr/>
            <p:nvPr/>
          </p:nvSpPr>
          <p:spPr>
            <a:xfrm>
              <a:off x="6167050" y="2289100"/>
              <a:ext cx="562100" cy="859800"/>
            </a:xfrm>
            <a:custGeom>
              <a:avLst/>
              <a:gdLst/>
              <a:ahLst/>
              <a:cxnLst/>
              <a:rect l="l" t="t" r="r" b="b"/>
              <a:pathLst>
                <a:path w="22484" h="34392" fill="none" extrusionOk="0">
                  <a:moveTo>
                    <a:pt x="4904" y="34392"/>
                  </a:moveTo>
                  <a:cubicBezTo>
                    <a:pt x="4904" y="34392"/>
                    <a:pt x="1" y="31556"/>
                    <a:pt x="3403" y="24752"/>
                  </a:cubicBezTo>
                  <a:cubicBezTo>
                    <a:pt x="7973" y="15578"/>
                    <a:pt x="22484" y="1"/>
                    <a:pt x="22484" y="1"/>
                  </a:cubicBezTo>
                </a:path>
              </a:pathLst>
            </a:custGeom>
            <a:noFill/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084;p47">
              <a:extLst>
                <a:ext uri="{FF2B5EF4-FFF2-40B4-BE49-F238E27FC236}">
                  <a16:creationId xmlns:a16="http://schemas.microsoft.com/office/drawing/2014/main" id="{0A815F31-2C6C-4E81-8DAB-9396387B908C}"/>
                </a:ext>
              </a:extLst>
            </p:cNvPr>
            <p:cNvSpPr/>
            <p:nvPr/>
          </p:nvSpPr>
          <p:spPr>
            <a:xfrm>
              <a:off x="6285475" y="2404750"/>
              <a:ext cx="929025" cy="1428825"/>
            </a:xfrm>
            <a:custGeom>
              <a:avLst/>
              <a:gdLst/>
              <a:ahLst/>
              <a:cxnLst/>
              <a:rect l="l" t="t" r="r" b="b"/>
              <a:pathLst>
                <a:path w="37161" h="57153" extrusionOk="0">
                  <a:moveTo>
                    <a:pt x="19247" y="0"/>
                  </a:moveTo>
                  <a:cubicBezTo>
                    <a:pt x="18484" y="0"/>
                    <a:pt x="18080" y="111"/>
                    <a:pt x="18080" y="111"/>
                  </a:cubicBezTo>
                  <a:cubicBezTo>
                    <a:pt x="18080" y="111"/>
                    <a:pt x="13911" y="512"/>
                    <a:pt x="10441" y="2380"/>
                  </a:cubicBezTo>
                  <a:cubicBezTo>
                    <a:pt x="6972" y="4248"/>
                    <a:pt x="6972" y="8484"/>
                    <a:pt x="7473" y="11553"/>
                  </a:cubicBezTo>
                  <a:cubicBezTo>
                    <a:pt x="7973" y="14622"/>
                    <a:pt x="9407" y="20959"/>
                    <a:pt x="9407" y="21226"/>
                  </a:cubicBezTo>
                  <a:cubicBezTo>
                    <a:pt x="9407" y="21493"/>
                    <a:pt x="4737" y="26063"/>
                    <a:pt x="2369" y="31734"/>
                  </a:cubicBezTo>
                  <a:cubicBezTo>
                    <a:pt x="1" y="37438"/>
                    <a:pt x="3403" y="55684"/>
                    <a:pt x="3403" y="55684"/>
                  </a:cubicBezTo>
                  <a:cubicBezTo>
                    <a:pt x="3403" y="55684"/>
                    <a:pt x="5605" y="57152"/>
                    <a:pt x="11876" y="57152"/>
                  </a:cubicBezTo>
                  <a:cubicBezTo>
                    <a:pt x="18147" y="57152"/>
                    <a:pt x="21616" y="54517"/>
                    <a:pt x="21616" y="54517"/>
                  </a:cubicBezTo>
                  <a:cubicBezTo>
                    <a:pt x="21616" y="54517"/>
                    <a:pt x="23851" y="37671"/>
                    <a:pt x="23417" y="31334"/>
                  </a:cubicBezTo>
                  <a:cubicBezTo>
                    <a:pt x="23251" y="28098"/>
                    <a:pt x="22884" y="24896"/>
                    <a:pt x="22383" y="21727"/>
                  </a:cubicBezTo>
                  <a:cubicBezTo>
                    <a:pt x="22383" y="21727"/>
                    <a:pt x="22650" y="21360"/>
                    <a:pt x="23017" y="20793"/>
                  </a:cubicBezTo>
                  <a:cubicBezTo>
                    <a:pt x="23217" y="22327"/>
                    <a:pt x="23784" y="23828"/>
                    <a:pt x="24718" y="25096"/>
                  </a:cubicBezTo>
                  <a:cubicBezTo>
                    <a:pt x="25852" y="26530"/>
                    <a:pt x="32357" y="35770"/>
                    <a:pt x="32357" y="35770"/>
                  </a:cubicBezTo>
                  <a:cubicBezTo>
                    <a:pt x="32524" y="36404"/>
                    <a:pt x="32624" y="37038"/>
                    <a:pt x="32691" y="37705"/>
                  </a:cubicBezTo>
                  <a:cubicBezTo>
                    <a:pt x="32757" y="38706"/>
                    <a:pt x="33691" y="39840"/>
                    <a:pt x="33691" y="39840"/>
                  </a:cubicBezTo>
                  <a:cubicBezTo>
                    <a:pt x="33691" y="39840"/>
                    <a:pt x="33425" y="41975"/>
                    <a:pt x="33691" y="42141"/>
                  </a:cubicBezTo>
                  <a:cubicBezTo>
                    <a:pt x="33709" y="42150"/>
                    <a:pt x="33726" y="42154"/>
                    <a:pt x="33744" y="42154"/>
                  </a:cubicBezTo>
                  <a:cubicBezTo>
                    <a:pt x="34004" y="42154"/>
                    <a:pt x="34325" y="41308"/>
                    <a:pt x="34325" y="41307"/>
                  </a:cubicBezTo>
                  <a:lnTo>
                    <a:pt x="34325" y="41307"/>
                  </a:lnTo>
                  <a:cubicBezTo>
                    <a:pt x="34325" y="41308"/>
                    <a:pt x="34000" y="42576"/>
                    <a:pt x="34570" y="42576"/>
                  </a:cubicBezTo>
                  <a:cubicBezTo>
                    <a:pt x="34577" y="42576"/>
                    <a:pt x="34584" y="42575"/>
                    <a:pt x="34592" y="42575"/>
                  </a:cubicBezTo>
                  <a:cubicBezTo>
                    <a:pt x="35159" y="42508"/>
                    <a:pt x="35226" y="42109"/>
                    <a:pt x="35226" y="42108"/>
                  </a:cubicBezTo>
                  <a:lnTo>
                    <a:pt x="35226" y="42108"/>
                  </a:lnTo>
                  <a:cubicBezTo>
                    <a:pt x="35226" y="42109"/>
                    <a:pt x="35073" y="43115"/>
                    <a:pt x="35410" y="43115"/>
                  </a:cubicBezTo>
                  <a:cubicBezTo>
                    <a:pt x="35426" y="43115"/>
                    <a:pt x="35442" y="43113"/>
                    <a:pt x="35459" y="43109"/>
                  </a:cubicBezTo>
                  <a:cubicBezTo>
                    <a:pt x="35760" y="42975"/>
                    <a:pt x="36026" y="42742"/>
                    <a:pt x="36193" y="42442"/>
                  </a:cubicBezTo>
                  <a:cubicBezTo>
                    <a:pt x="36193" y="42442"/>
                    <a:pt x="36528" y="43075"/>
                    <a:pt x="36781" y="43075"/>
                  </a:cubicBezTo>
                  <a:cubicBezTo>
                    <a:pt x="36867" y="43075"/>
                    <a:pt x="36943" y="43002"/>
                    <a:pt x="36994" y="42808"/>
                  </a:cubicBezTo>
                  <a:cubicBezTo>
                    <a:pt x="37161" y="42041"/>
                    <a:pt x="36860" y="39906"/>
                    <a:pt x="36427" y="38839"/>
                  </a:cubicBezTo>
                  <a:cubicBezTo>
                    <a:pt x="35993" y="37772"/>
                    <a:pt x="34225" y="35970"/>
                    <a:pt x="33958" y="35570"/>
                  </a:cubicBezTo>
                  <a:cubicBezTo>
                    <a:pt x="33658" y="35170"/>
                    <a:pt x="28521" y="22627"/>
                    <a:pt x="28521" y="22627"/>
                  </a:cubicBezTo>
                  <a:cubicBezTo>
                    <a:pt x="28521" y="22627"/>
                    <a:pt x="28121" y="15155"/>
                    <a:pt x="28021" y="11419"/>
                  </a:cubicBezTo>
                  <a:cubicBezTo>
                    <a:pt x="27921" y="8751"/>
                    <a:pt x="27754" y="5482"/>
                    <a:pt x="27187" y="4248"/>
                  </a:cubicBezTo>
                  <a:cubicBezTo>
                    <a:pt x="27087" y="3981"/>
                    <a:pt x="26987" y="3747"/>
                    <a:pt x="26820" y="3514"/>
                  </a:cubicBezTo>
                  <a:lnTo>
                    <a:pt x="26820" y="3480"/>
                  </a:lnTo>
                  <a:cubicBezTo>
                    <a:pt x="25819" y="1879"/>
                    <a:pt x="23618" y="812"/>
                    <a:pt x="21816" y="345"/>
                  </a:cubicBezTo>
                  <a:cubicBezTo>
                    <a:pt x="20735" y="75"/>
                    <a:pt x="19871" y="0"/>
                    <a:pt x="19247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085;p47">
              <a:extLst>
                <a:ext uri="{FF2B5EF4-FFF2-40B4-BE49-F238E27FC236}">
                  <a16:creationId xmlns:a16="http://schemas.microsoft.com/office/drawing/2014/main" id="{A7E1A79E-B27F-4448-A9A3-F9134B0D092E}"/>
                </a:ext>
              </a:extLst>
            </p:cNvPr>
            <p:cNvSpPr/>
            <p:nvPr/>
          </p:nvSpPr>
          <p:spPr>
            <a:xfrm>
              <a:off x="6285475" y="2405200"/>
              <a:ext cx="742225" cy="1428375"/>
            </a:xfrm>
            <a:custGeom>
              <a:avLst/>
              <a:gdLst/>
              <a:ahLst/>
              <a:cxnLst/>
              <a:rect l="l" t="t" r="r" b="b"/>
              <a:pathLst>
                <a:path w="29689" h="57135" extrusionOk="0">
                  <a:moveTo>
                    <a:pt x="19150" y="1"/>
                  </a:moveTo>
                  <a:cubicBezTo>
                    <a:pt x="18450" y="1"/>
                    <a:pt x="18080" y="93"/>
                    <a:pt x="18080" y="93"/>
                  </a:cubicBezTo>
                  <a:cubicBezTo>
                    <a:pt x="18080" y="93"/>
                    <a:pt x="13911" y="527"/>
                    <a:pt x="10441" y="2395"/>
                  </a:cubicBezTo>
                  <a:cubicBezTo>
                    <a:pt x="6972" y="4263"/>
                    <a:pt x="6972" y="8499"/>
                    <a:pt x="7473" y="11568"/>
                  </a:cubicBezTo>
                  <a:cubicBezTo>
                    <a:pt x="7973" y="14637"/>
                    <a:pt x="9407" y="20975"/>
                    <a:pt x="9407" y="21242"/>
                  </a:cubicBezTo>
                  <a:cubicBezTo>
                    <a:pt x="9407" y="21475"/>
                    <a:pt x="4737" y="26079"/>
                    <a:pt x="2369" y="31749"/>
                  </a:cubicBezTo>
                  <a:cubicBezTo>
                    <a:pt x="1" y="37420"/>
                    <a:pt x="3403" y="55700"/>
                    <a:pt x="3403" y="55700"/>
                  </a:cubicBezTo>
                  <a:cubicBezTo>
                    <a:pt x="3403" y="55700"/>
                    <a:pt x="5605" y="57134"/>
                    <a:pt x="11876" y="57134"/>
                  </a:cubicBezTo>
                  <a:cubicBezTo>
                    <a:pt x="18147" y="57134"/>
                    <a:pt x="21616" y="54532"/>
                    <a:pt x="21616" y="54532"/>
                  </a:cubicBezTo>
                  <a:cubicBezTo>
                    <a:pt x="21616" y="54532"/>
                    <a:pt x="23851" y="37687"/>
                    <a:pt x="23417" y="31316"/>
                  </a:cubicBezTo>
                  <a:cubicBezTo>
                    <a:pt x="23251" y="28113"/>
                    <a:pt x="22884" y="24911"/>
                    <a:pt x="22383" y="21742"/>
                  </a:cubicBezTo>
                  <a:cubicBezTo>
                    <a:pt x="22383" y="21742"/>
                    <a:pt x="22650" y="21342"/>
                    <a:pt x="23017" y="20775"/>
                  </a:cubicBezTo>
                  <a:cubicBezTo>
                    <a:pt x="23217" y="22343"/>
                    <a:pt x="23784" y="23810"/>
                    <a:pt x="24718" y="25078"/>
                  </a:cubicBezTo>
                  <a:cubicBezTo>
                    <a:pt x="24985" y="25411"/>
                    <a:pt x="25586" y="26279"/>
                    <a:pt x="26386" y="27313"/>
                  </a:cubicBezTo>
                  <a:cubicBezTo>
                    <a:pt x="27287" y="26445"/>
                    <a:pt x="28421" y="25778"/>
                    <a:pt x="29689" y="25478"/>
                  </a:cubicBezTo>
                  <a:lnTo>
                    <a:pt x="28521" y="22643"/>
                  </a:lnTo>
                  <a:cubicBezTo>
                    <a:pt x="28521" y="22643"/>
                    <a:pt x="28121" y="15137"/>
                    <a:pt x="28021" y="11435"/>
                  </a:cubicBezTo>
                  <a:cubicBezTo>
                    <a:pt x="27921" y="8766"/>
                    <a:pt x="27754" y="5464"/>
                    <a:pt x="27187" y="4263"/>
                  </a:cubicBezTo>
                  <a:cubicBezTo>
                    <a:pt x="27087" y="3996"/>
                    <a:pt x="26987" y="3729"/>
                    <a:pt x="26820" y="3496"/>
                  </a:cubicBezTo>
                  <a:lnTo>
                    <a:pt x="26820" y="3462"/>
                  </a:lnTo>
                  <a:cubicBezTo>
                    <a:pt x="25819" y="1861"/>
                    <a:pt x="23618" y="794"/>
                    <a:pt x="21816" y="360"/>
                  </a:cubicBezTo>
                  <a:cubicBezTo>
                    <a:pt x="20679" y="76"/>
                    <a:pt x="19780" y="1"/>
                    <a:pt x="19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086;p47">
              <a:extLst>
                <a:ext uri="{FF2B5EF4-FFF2-40B4-BE49-F238E27FC236}">
                  <a16:creationId xmlns:a16="http://schemas.microsoft.com/office/drawing/2014/main" id="{424990BB-9125-466C-BD77-3CF5E9B11997}"/>
                </a:ext>
              </a:extLst>
            </p:cNvPr>
            <p:cNvSpPr/>
            <p:nvPr/>
          </p:nvSpPr>
          <p:spPr>
            <a:xfrm>
              <a:off x="6285475" y="2404975"/>
              <a:ext cx="498725" cy="1421925"/>
            </a:xfrm>
            <a:custGeom>
              <a:avLst/>
              <a:gdLst/>
              <a:ahLst/>
              <a:cxnLst/>
              <a:rect l="l" t="t" r="r" b="b"/>
              <a:pathLst>
                <a:path w="19949" h="56877" extrusionOk="0">
                  <a:moveTo>
                    <a:pt x="19275" y="1"/>
                  </a:moveTo>
                  <a:cubicBezTo>
                    <a:pt x="18865" y="1"/>
                    <a:pt x="18456" y="38"/>
                    <a:pt x="18047" y="102"/>
                  </a:cubicBezTo>
                  <a:cubicBezTo>
                    <a:pt x="18047" y="102"/>
                    <a:pt x="13877" y="536"/>
                    <a:pt x="10408" y="2404"/>
                  </a:cubicBezTo>
                  <a:cubicBezTo>
                    <a:pt x="6939" y="4272"/>
                    <a:pt x="6939" y="8508"/>
                    <a:pt x="7439" y="11577"/>
                  </a:cubicBezTo>
                  <a:cubicBezTo>
                    <a:pt x="7940" y="14646"/>
                    <a:pt x="9407" y="20984"/>
                    <a:pt x="9407" y="21251"/>
                  </a:cubicBezTo>
                  <a:cubicBezTo>
                    <a:pt x="9407" y="21484"/>
                    <a:pt x="4737" y="26088"/>
                    <a:pt x="2369" y="31758"/>
                  </a:cubicBezTo>
                  <a:cubicBezTo>
                    <a:pt x="1" y="37429"/>
                    <a:pt x="3370" y="55709"/>
                    <a:pt x="3370" y="55709"/>
                  </a:cubicBezTo>
                  <a:cubicBezTo>
                    <a:pt x="3370" y="55709"/>
                    <a:pt x="4537" y="56476"/>
                    <a:pt x="7573" y="56876"/>
                  </a:cubicBezTo>
                  <a:cubicBezTo>
                    <a:pt x="6839" y="52540"/>
                    <a:pt x="4637" y="38863"/>
                    <a:pt x="5238" y="34560"/>
                  </a:cubicBezTo>
                  <a:cubicBezTo>
                    <a:pt x="5905" y="29423"/>
                    <a:pt x="12109" y="23352"/>
                    <a:pt x="12109" y="21317"/>
                  </a:cubicBezTo>
                  <a:cubicBezTo>
                    <a:pt x="12109" y="19283"/>
                    <a:pt x="9141" y="9175"/>
                    <a:pt x="10108" y="6740"/>
                  </a:cubicBezTo>
                  <a:cubicBezTo>
                    <a:pt x="11042" y="4305"/>
                    <a:pt x="16012" y="3004"/>
                    <a:pt x="16012" y="3004"/>
                  </a:cubicBezTo>
                  <a:lnTo>
                    <a:pt x="19948" y="36"/>
                  </a:lnTo>
                  <a:cubicBezTo>
                    <a:pt x="19724" y="12"/>
                    <a:pt x="19499" y="1"/>
                    <a:pt x="19275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087;p47">
              <a:extLst>
                <a:ext uri="{FF2B5EF4-FFF2-40B4-BE49-F238E27FC236}">
                  <a16:creationId xmlns:a16="http://schemas.microsoft.com/office/drawing/2014/main" id="{CFF9D7E7-E273-49A8-B133-315730F828C3}"/>
                </a:ext>
              </a:extLst>
            </p:cNvPr>
            <p:cNvSpPr/>
            <p:nvPr/>
          </p:nvSpPr>
          <p:spPr>
            <a:xfrm>
              <a:off x="6681600" y="3284825"/>
              <a:ext cx="109275" cy="298550"/>
            </a:xfrm>
            <a:custGeom>
              <a:avLst/>
              <a:gdLst/>
              <a:ahLst/>
              <a:cxnLst/>
              <a:rect l="l" t="t" r="r" b="b"/>
              <a:pathLst>
                <a:path w="4371" h="11942" fill="none" extrusionOk="0">
                  <a:moveTo>
                    <a:pt x="4370" y="0"/>
                  </a:moveTo>
                  <a:cubicBezTo>
                    <a:pt x="4370" y="0"/>
                    <a:pt x="3002" y="7939"/>
                    <a:pt x="0" y="11942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088;p47">
              <a:extLst>
                <a:ext uri="{FF2B5EF4-FFF2-40B4-BE49-F238E27FC236}">
                  <a16:creationId xmlns:a16="http://schemas.microsoft.com/office/drawing/2014/main" id="{C0C3F6F2-0124-46D2-A18E-09134B24D24D}"/>
                </a:ext>
              </a:extLst>
            </p:cNvPr>
            <p:cNvSpPr/>
            <p:nvPr/>
          </p:nvSpPr>
          <p:spPr>
            <a:xfrm>
              <a:off x="6285475" y="2399175"/>
              <a:ext cx="742225" cy="1434400"/>
            </a:xfrm>
            <a:custGeom>
              <a:avLst/>
              <a:gdLst/>
              <a:ahLst/>
              <a:cxnLst/>
              <a:rect l="l" t="t" r="r" b="b"/>
              <a:pathLst>
                <a:path w="29689" h="57376" fill="none" extrusionOk="0">
                  <a:moveTo>
                    <a:pt x="28521" y="22884"/>
                  </a:moveTo>
                  <a:cubicBezTo>
                    <a:pt x="28521" y="22884"/>
                    <a:pt x="28121" y="15378"/>
                    <a:pt x="28021" y="11676"/>
                  </a:cubicBezTo>
                  <a:cubicBezTo>
                    <a:pt x="27921" y="9007"/>
                    <a:pt x="27754" y="5705"/>
                    <a:pt x="27187" y="4504"/>
                  </a:cubicBezTo>
                  <a:cubicBezTo>
                    <a:pt x="27087" y="4237"/>
                    <a:pt x="26987" y="3970"/>
                    <a:pt x="26820" y="3737"/>
                  </a:cubicBezTo>
                  <a:lnTo>
                    <a:pt x="26820" y="3703"/>
                  </a:lnTo>
                  <a:lnTo>
                    <a:pt x="26820" y="3703"/>
                  </a:lnTo>
                  <a:cubicBezTo>
                    <a:pt x="25819" y="2102"/>
                    <a:pt x="23618" y="1035"/>
                    <a:pt x="21816" y="601"/>
                  </a:cubicBezTo>
                  <a:cubicBezTo>
                    <a:pt x="19415" y="1"/>
                    <a:pt x="18080" y="334"/>
                    <a:pt x="18080" y="334"/>
                  </a:cubicBezTo>
                  <a:cubicBezTo>
                    <a:pt x="18080" y="334"/>
                    <a:pt x="13911" y="768"/>
                    <a:pt x="10441" y="2636"/>
                  </a:cubicBezTo>
                  <a:cubicBezTo>
                    <a:pt x="6972" y="4504"/>
                    <a:pt x="6972" y="8740"/>
                    <a:pt x="7473" y="11809"/>
                  </a:cubicBezTo>
                  <a:cubicBezTo>
                    <a:pt x="7973" y="14878"/>
                    <a:pt x="9407" y="21216"/>
                    <a:pt x="9407" y="21483"/>
                  </a:cubicBezTo>
                  <a:cubicBezTo>
                    <a:pt x="9407" y="21716"/>
                    <a:pt x="4737" y="26320"/>
                    <a:pt x="2369" y="31990"/>
                  </a:cubicBezTo>
                  <a:cubicBezTo>
                    <a:pt x="1" y="37661"/>
                    <a:pt x="3403" y="55941"/>
                    <a:pt x="3403" y="55941"/>
                  </a:cubicBezTo>
                  <a:cubicBezTo>
                    <a:pt x="3403" y="55941"/>
                    <a:pt x="5605" y="57375"/>
                    <a:pt x="11876" y="57375"/>
                  </a:cubicBezTo>
                  <a:cubicBezTo>
                    <a:pt x="18147" y="57375"/>
                    <a:pt x="21616" y="54773"/>
                    <a:pt x="21616" y="54773"/>
                  </a:cubicBezTo>
                  <a:cubicBezTo>
                    <a:pt x="21616" y="54773"/>
                    <a:pt x="23851" y="37928"/>
                    <a:pt x="23417" y="31557"/>
                  </a:cubicBezTo>
                  <a:cubicBezTo>
                    <a:pt x="23251" y="28354"/>
                    <a:pt x="22884" y="25152"/>
                    <a:pt x="22383" y="21983"/>
                  </a:cubicBezTo>
                  <a:cubicBezTo>
                    <a:pt x="22383" y="21983"/>
                    <a:pt x="22650" y="21583"/>
                    <a:pt x="23017" y="21016"/>
                  </a:cubicBezTo>
                  <a:cubicBezTo>
                    <a:pt x="23217" y="22584"/>
                    <a:pt x="23784" y="24051"/>
                    <a:pt x="24718" y="25319"/>
                  </a:cubicBezTo>
                  <a:cubicBezTo>
                    <a:pt x="24985" y="25652"/>
                    <a:pt x="25586" y="26520"/>
                    <a:pt x="26386" y="27554"/>
                  </a:cubicBezTo>
                  <a:cubicBezTo>
                    <a:pt x="27287" y="26686"/>
                    <a:pt x="28421" y="26019"/>
                    <a:pt x="29689" y="25719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089;p47">
              <a:extLst>
                <a:ext uri="{FF2B5EF4-FFF2-40B4-BE49-F238E27FC236}">
                  <a16:creationId xmlns:a16="http://schemas.microsoft.com/office/drawing/2014/main" id="{857C296C-3C00-4365-A8B1-3013831F6BF9}"/>
                </a:ext>
              </a:extLst>
            </p:cNvPr>
            <p:cNvSpPr/>
            <p:nvPr/>
          </p:nvSpPr>
          <p:spPr>
            <a:xfrm>
              <a:off x="7143600" y="3410725"/>
              <a:ext cx="5025" cy="26725"/>
            </a:xfrm>
            <a:custGeom>
              <a:avLst/>
              <a:gdLst/>
              <a:ahLst/>
              <a:cxnLst/>
              <a:rect l="l" t="t" r="r" b="b"/>
              <a:pathLst>
                <a:path w="201" h="1069" fill="none" extrusionOk="0">
                  <a:moveTo>
                    <a:pt x="0" y="1068"/>
                  </a:moveTo>
                  <a:lnTo>
                    <a:pt x="200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090;p47">
              <a:extLst>
                <a:ext uri="{FF2B5EF4-FFF2-40B4-BE49-F238E27FC236}">
                  <a16:creationId xmlns:a16="http://schemas.microsoft.com/office/drawing/2014/main" id="{9CD38EBA-AB8D-41AA-8471-91A2FFA0FB77}"/>
                </a:ext>
              </a:extLst>
            </p:cNvPr>
            <p:cNvSpPr/>
            <p:nvPr/>
          </p:nvSpPr>
          <p:spPr>
            <a:xfrm>
              <a:off x="7166100" y="3425750"/>
              <a:ext cx="2525" cy="30875"/>
            </a:xfrm>
            <a:custGeom>
              <a:avLst/>
              <a:gdLst/>
              <a:ahLst/>
              <a:cxnLst/>
              <a:rect l="l" t="t" r="r" b="b"/>
              <a:pathLst>
                <a:path w="101" h="1235" fill="none" extrusionOk="0">
                  <a:moveTo>
                    <a:pt x="1" y="1235"/>
                  </a:moveTo>
                  <a:lnTo>
                    <a:pt x="101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091;p47">
              <a:extLst>
                <a:ext uri="{FF2B5EF4-FFF2-40B4-BE49-F238E27FC236}">
                  <a16:creationId xmlns:a16="http://schemas.microsoft.com/office/drawing/2014/main" id="{DBE74699-E2E5-41B6-859E-5E02D352011A}"/>
                </a:ext>
              </a:extLst>
            </p:cNvPr>
            <p:cNvSpPr/>
            <p:nvPr/>
          </p:nvSpPr>
          <p:spPr>
            <a:xfrm>
              <a:off x="7189450" y="3429925"/>
              <a:ext cx="875" cy="35875"/>
            </a:xfrm>
            <a:custGeom>
              <a:avLst/>
              <a:gdLst/>
              <a:ahLst/>
              <a:cxnLst/>
              <a:rect l="l" t="t" r="r" b="b"/>
              <a:pathLst>
                <a:path w="35" h="1435" fill="none" extrusionOk="0">
                  <a:moveTo>
                    <a:pt x="34" y="1435"/>
                  </a:moveTo>
                  <a:lnTo>
                    <a:pt x="1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092;p47">
              <a:extLst>
                <a:ext uri="{FF2B5EF4-FFF2-40B4-BE49-F238E27FC236}">
                  <a16:creationId xmlns:a16="http://schemas.microsoft.com/office/drawing/2014/main" id="{411D7343-5ADB-4C3B-B79F-AF05F1E4AFB7}"/>
                </a:ext>
              </a:extLst>
            </p:cNvPr>
            <p:cNvSpPr/>
            <p:nvPr/>
          </p:nvSpPr>
          <p:spPr>
            <a:xfrm>
              <a:off x="7128575" y="3354025"/>
              <a:ext cx="76750" cy="96025"/>
            </a:xfrm>
            <a:custGeom>
              <a:avLst/>
              <a:gdLst/>
              <a:ahLst/>
              <a:cxnLst/>
              <a:rect l="l" t="t" r="r" b="b"/>
              <a:pathLst>
                <a:path w="3070" h="3841" extrusionOk="0">
                  <a:moveTo>
                    <a:pt x="1" y="1"/>
                  </a:moveTo>
                  <a:cubicBezTo>
                    <a:pt x="34" y="501"/>
                    <a:pt x="301" y="968"/>
                    <a:pt x="701" y="1302"/>
                  </a:cubicBezTo>
                  <a:lnTo>
                    <a:pt x="1302" y="1669"/>
                  </a:lnTo>
                  <a:cubicBezTo>
                    <a:pt x="1302" y="1669"/>
                    <a:pt x="1707" y="3840"/>
                    <a:pt x="2302" y="3840"/>
                  </a:cubicBezTo>
                  <a:cubicBezTo>
                    <a:pt x="2346" y="3840"/>
                    <a:pt x="2390" y="3828"/>
                    <a:pt x="2436" y="3803"/>
                  </a:cubicBezTo>
                  <a:cubicBezTo>
                    <a:pt x="3070" y="3403"/>
                    <a:pt x="2736" y="1202"/>
                    <a:pt x="19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093;p47">
              <a:extLst>
                <a:ext uri="{FF2B5EF4-FFF2-40B4-BE49-F238E27FC236}">
                  <a16:creationId xmlns:a16="http://schemas.microsoft.com/office/drawing/2014/main" id="{A828A772-BA16-43A3-B476-31F5DF3B67BA}"/>
                </a:ext>
              </a:extLst>
            </p:cNvPr>
            <p:cNvSpPr/>
            <p:nvPr/>
          </p:nvSpPr>
          <p:spPr>
            <a:xfrm>
              <a:off x="7128575" y="3354025"/>
              <a:ext cx="76750" cy="104275"/>
            </a:xfrm>
            <a:custGeom>
              <a:avLst/>
              <a:gdLst/>
              <a:ahLst/>
              <a:cxnLst/>
              <a:rect l="l" t="t" r="r" b="b"/>
              <a:pathLst>
                <a:path w="3070" h="4171" fill="none" extrusionOk="0">
                  <a:moveTo>
                    <a:pt x="1" y="1"/>
                  </a:moveTo>
                  <a:cubicBezTo>
                    <a:pt x="34" y="501"/>
                    <a:pt x="301" y="968"/>
                    <a:pt x="701" y="1302"/>
                  </a:cubicBezTo>
                  <a:lnTo>
                    <a:pt x="1302" y="1669"/>
                  </a:lnTo>
                  <a:cubicBezTo>
                    <a:pt x="1302" y="1669"/>
                    <a:pt x="1769" y="4170"/>
                    <a:pt x="2436" y="3803"/>
                  </a:cubicBezTo>
                  <a:cubicBezTo>
                    <a:pt x="3070" y="3403"/>
                    <a:pt x="2736" y="1202"/>
                    <a:pt x="1935" y="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094;p47">
              <a:extLst>
                <a:ext uri="{FF2B5EF4-FFF2-40B4-BE49-F238E27FC236}">
                  <a16:creationId xmlns:a16="http://schemas.microsoft.com/office/drawing/2014/main" id="{7C7641FF-FD3D-4D3A-A1AD-08D1788C359E}"/>
                </a:ext>
              </a:extLst>
            </p:cNvPr>
            <p:cNvSpPr/>
            <p:nvPr/>
          </p:nvSpPr>
          <p:spPr>
            <a:xfrm>
              <a:off x="6685775" y="2315375"/>
              <a:ext cx="139275" cy="368075"/>
            </a:xfrm>
            <a:custGeom>
              <a:avLst/>
              <a:gdLst/>
              <a:ahLst/>
              <a:cxnLst/>
              <a:rect l="l" t="t" r="r" b="b"/>
              <a:pathLst>
                <a:path w="5571" h="14723" extrusionOk="0">
                  <a:moveTo>
                    <a:pt x="1914" y="0"/>
                  </a:moveTo>
                  <a:cubicBezTo>
                    <a:pt x="1835" y="0"/>
                    <a:pt x="1764" y="37"/>
                    <a:pt x="1701" y="117"/>
                  </a:cubicBezTo>
                  <a:cubicBezTo>
                    <a:pt x="1701" y="117"/>
                    <a:pt x="1768" y="2419"/>
                    <a:pt x="1034" y="3620"/>
                  </a:cubicBezTo>
                  <a:cubicBezTo>
                    <a:pt x="267" y="4787"/>
                    <a:pt x="0" y="5321"/>
                    <a:pt x="0" y="7089"/>
                  </a:cubicBezTo>
                  <a:cubicBezTo>
                    <a:pt x="0" y="8760"/>
                    <a:pt x="2563" y="14723"/>
                    <a:pt x="3971" y="14723"/>
                  </a:cubicBezTo>
                  <a:cubicBezTo>
                    <a:pt x="4052" y="14723"/>
                    <a:pt x="4130" y="14703"/>
                    <a:pt x="4203" y="14661"/>
                  </a:cubicBezTo>
                  <a:cubicBezTo>
                    <a:pt x="5571" y="13927"/>
                    <a:pt x="4670" y="9457"/>
                    <a:pt x="4837" y="7923"/>
                  </a:cubicBezTo>
                  <a:cubicBezTo>
                    <a:pt x="5004" y="6422"/>
                    <a:pt x="5004" y="5654"/>
                    <a:pt x="5004" y="5654"/>
                  </a:cubicBezTo>
                  <a:cubicBezTo>
                    <a:pt x="5004" y="5654"/>
                    <a:pt x="2891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095;p47">
              <a:extLst>
                <a:ext uri="{FF2B5EF4-FFF2-40B4-BE49-F238E27FC236}">
                  <a16:creationId xmlns:a16="http://schemas.microsoft.com/office/drawing/2014/main" id="{64DCAB0D-C2A7-4962-8599-E754BB7BBE40}"/>
                </a:ext>
              </a:extLst>
            </p:cNvPr>
            <p:cNvSpPr/>
            <p:nvPr/>
          </p:nvSpPr>
          <p:spPr>
            <a:xfrm>
              <a:off x="6685775" y="2315200"/>
              <a:ext cx="125100" cy="164900"/>
            </a:xfrm>
            <a:custGeom>
              <a:avLst/>
              <a:gdLst/>
              <a:ahLst/>
              <a:cxnLst/>
              <a:rect l="l" t="t" r="r" b="b"/>
              <a:pathLst>
                <a:path w="5004" h="6596" extrusionOk="0">
                  <a:moveTo>
                    <a:pt x="1920" y="1"/>
                  </a:moveTo>
                  <a:cubicBezTo>
                    <a:pt x="1839" y="1"/>
                    <a:pt x="1765" y="40"/>
                    <a:pt x="1701" y="124"/>
                  </a:cubicBezTo>
                  <a:cubicBezTo>
                    <a:pt x="1701" y="124"/>
                    <a:pt x="1768" y="2426"/>
                    <a:pt x="1001" y="3627"/>
                  </a:cubicBezTo>
                  <a:cubicBezTo>
                    <a:pt x="334" y="4694"/>
                    <a:pt x="67" y="5194"/>
                    <a:pt x="0" y="6595"/>
                  </a:cubicBezTo>
                  <a:lnTo>
                    <a:pt x="4970" y="6295"/>
                  </a:lnTo>
                  <a:cubicBezTo>
                    <a:pt x="4970" y="5861"/>
                    <a:pt x="5004" y="5661"/>
                    <a:pt x="5004" y="5661"/>
                  </a:cubicBezTo>
                  <a:cubicBezTo>
                    <a:pt x="5004" y="5661"/>
                    <a:pt x="2899" y="1"/>
                    <a:pt x="1920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096;p47">
              <a:extLst>
                <a:ext uri="{FF2B5EF4-FFF2-40B4-BE49-F238E27FC236}">
                  <a16:creationId xmlns:a16="http://schemas.microsoft.com/office/drawing/2014/main" id="{06591860-8D5D-4037-9428-62F4F6F6053F}"/>
                </a:ext>
              </a:extLst>
            </p:cNvPr>
            <p:cNvSpPr/>
            <p:nvPr/>
          </p:nvSpPr>
          <p:spPr>
            <a:xfrm>
              <a:off x="6685775" y="2291600"/>
              <a:ext cx="139275" cy="409475"/>
            </a:xfrm>
            <a:custGeom>
              <a:avLst/>
              <a:gdLst/>
              <a:ahLst/>
              <a:cxnLst/>
              <a:rect l="l" t="t" r="r" b="b"/>
              <a:pathLst>
                <a:path w="5571" h="16379" fill="none" extrusionOk="0">
                  <a:moveTo>
                    <a:pt x="1701" y="1068"/>
                  </a:moveTo>
                  <a:cubicBezTo>
                    <a:pt x="1701" y="1068"/>
                    <a:pt x="1768" y="3370"/>
                    <a:pt x="1034" y="4571"/>
                  </a:cubicBezTo>
                  <a:cubicBezTo>
                    <a:pt x="267" y="5738"/>
                    <a:pt x="0" y="6272"/>
                    <a:pt x="0" y="8040"/>
                  </a:cubicBezTo>
                  <a:cubicBezTo>
                    <a:pt x="0" y="9808"/>
                    <a:pt x="2869" y="16379"/>
                    <a:pt x="4203" y="15612"/>
                  </a:cubicBezTo>
                  <a:cubicBezTo>
                    <a:pt x="5571" y="14878"/>
                    <a:pt x="4670" y="10408"/>
                    <a:pt x="4837" y="8874"/>
                  </a:cubicBezTo>
                  <a:cubicBezTo>
                    <a:pt x="5004" y="7373"/>
                    <a:pt x="5004" y="6605"/>
                    <a:pt x="5004" y="6605"/>
                  </a:cubicBezTo>
                  <a:cubicBezTo>
                    <a:pt x="5004" y="6605"/>
                    <a:pt x="2535" y="1"/>
                    <a:pt x="1701" y="1068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097;p47">
              <a:extLst>
                <a:ext uri="{FF2B5EF4-FFF2-40B4-BE49-F238E27FC236}">
                  <a16:creationId xmlns:a16="http://schemas.microsoft.com/office/drawing/2014/main" id="{BF917434-1C18-48BA-B54A-E032A15B7B3C}"/>
                </a:ext>
              </a:extLst>
            </p:cNvPr>
            <p:cNvSpPr/>
            <p:nvPr/>
          </p:nvSpPr>
          <p:spPr>
            <a:xfrm>
              <a:off x="7110225" y="2717925"/>
              <a:ext cx="104275" cy="162450"/>
            </a:xfrm>
            <a:custGeom>
              <a:avLst/>
              <a:gdLst/>
              <a:ahLst/>
              <a:cxnLst/>
              <a:rect l="l" t="t" r="r" b="b"/>
              <a:pathLst>
                <a:path w="4171" h="6498" extrusionOk="0">
                  <a:moveTo>
                    <a:pt x="421" y="1"/>
                  </a:moveTo>
                  <a:cubicBezTo>
                    <a:pt x="371" y="1"/>
                    <a:pt x="319" y="9"/>
                    <a:pt x="268" y="26"/>
                  </a:cubicBezTo>
                  <a:cubicBezTo>
                    <a:pt x="68" y="160"/>
                    <a:pt x="1" y="393"/>
                    <a:pt x="134" y="594"/>
                  </a:cubicBezTo>
                  <a:lnTo>
                    <a:pt x="3337" y="6097"/>
                  </a:lnTo>
                  <a:lnTo>
                    <a:pt x="4171" y="6498"/>
                  </a:lnTo>
                  <a:lnTo>
                    <a:pt x="4171" y="6498"/>
                  </a:lnTo>
                  <a:lnTo>
                    <a:pt x="4004" y="5564"/>
                  </a:lnTo>
                  <a:lnTo>
                    <a:pt x="768" y="193"/>
                  </a:lnTo>
                  <a:cubicBezTo>
                    <a:pt x="694" y="70"/>
                    <a:pt x="565" y="1"/>
                    <a:pt x="421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098;p47">
              <a:extLst>
                <a:ext uri="{FF2B5EF4-FFF2-40B4-BE49-F238E27FC236}">
                  <a16:creationId xmlns:a16="http://schemas.microsoft.com/office/drawing/2014/main" id="{0ABFFE48-3DA4-4B4A-A86E-17B3B1E64623}"/>
                </a:ext>
              </a:extLst>
            </p:cNvPr>
            <p:cNvSpPr/>
            <p:nvPr/>
          </p:nvSpPr>
          <p:spPr>
            <a:xfrm>
              <a:off x="6446425" y="2481750"/>
              <a:ext cx="778075" cy="570500"/>
            </a:xfrm>
            <a:custGeom>
              <a:avLst/>
              <a:gdLst/>
              <a:ahLst/>
              <a:cxnLst/>
              <a:rect l="l" t="t" r="r" b="b"/>
              <a:pathLst>
                <a:path w="31123" h="22820" extrusionOk="0">
                  <a:moveTo>
                    <a:pt x="3303" y="0"/>
                  </a:moveTo>
                  <a:cubicBezTo>
                    <a:pt x="3303" y="0"/>
                    <a:pt x="1" y="1134"/>
                    <a:pt x="534" y="5204"/>
                  </a:cubicBezTo>
                  <a:cubicBezTo>
                    <a:pt x="835" y="7239"/>
                    <a:pt x="1602" y="12476"/>
                    <a:pt x="2369" y="15544"/>
                  </a:cubicBezTo>
                  <a:cubicBezTo>
                    <a:pt x="3136" y="18580"/>
                    <a:pt x="4404" y="22650"/>
                    <a:pt x="5605" y="22816"/>
                  </a:cubicBezTo>
                  <a:cubicBezTo>
                    <a:pt x="5619" y="22818"/>
                    <a:pt x="5635" y="22819"/>
                    <a:pt x="5654" y="22819"/>
                  </a:cubicBezTo>
                  <a:cubicBezTo>
                    <a:pt x="7213" y="22819"/>
                    <a:pt x="25252" y="16112"/>
                    <a:pt x="25252" y="16112"/>
                  </a:cubicBezTo>
                  <a:cubicBezTo>
                    <a:pt x="25252" y="16112"/>
                    <a:pt x="26451" y="16242"/>
                    <a:pt x="27537" y="16242"/>
                  </a:cubicBezTo>
                  <a:cubicBezTo>
                    <a:pt x="28189" y="16242"/>
                    <a:pt x="28800" y="16195"/>
                    <a:pt x="29088" y="16045"/>
                  </a:cubicBezTo>
                  <a:cubicBezTo>
                    <a:pt x="29822" y="15511"/>
                    <a:pt x="30456" y="14811"/>
                    <a:pt x="30856" y="14010"/>
                  </a:cubicBezTo>
                  <a:cubicBezTo>
                    <a:pt x="31123" y="13510"/>
                    <a:pt x="28388" y="12909"/>
                    <a:pt x="27720" y="12909"/>
                  </a:cubicBezTo>
                  <a:cubicBezTo>
                    <a:pt x="27053" y="12909"/>
                    <a:pt x="24485" y="14344"/>
                    <a:pt x="24084" y="14510"/>
                  </a:cubicBezTo>
                  <a:cubicBezTo>
                    <a:pt x="23651" y="14644"/>
                    <a:pt x="9241" y="16545"/>
                    <a:pt x="8874" y="16545"/>
                  </a:cubicBezTo>
                  <a:cubicBezTo>
                    <a:pt x="8540" y="16545"/>
                    <a:pt x="7606" y="8206"/>
                    <a:pt x="6839" y="5504"/>
                  </a:cubicBezTo>
                  <a:cubicBezTo>
                    <a:pt x="5838" y="1868"/>
                    <a:pt x="4571" y="1101"/>
                    <a:pt x="4571" y="1101"/>
                  </a:cubicBezTo>
                  <a:lnTo>
                    <a:pt x="3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099;p47">
              <a:extLst>
                <a:ext uri="{FF2B5EF4-FFF2-40B4-BE49-F238E27FC236}">
                  <a16:creationId xmlns:a16="http://schemas.microsoft.com/office/drawing/2014/main" id="{500AD302-B60F-48FF-B37D-914DD0569B8C}"/>
                </a:ext>
              </a:extLst>
            </p:cNvPr>
            <p:cNvSpPr/>
            <p:nvPr/>
          </p:nvSpPr>
          <p:spPr>
            <a:xfrm>
              <a:off x="6447250" y="2481750"/>
              <a:ext cx="372800" cy="570550"/>
            </a:xfrm>
            <a:custGeom>
              <a:avLst/>
              <a:gdLst/>
              <a:ahLst/>
              <a:cxnLst/>
              <a:rect l="l" t="t" r="r" b="b"/>
              <a:pathLst>
                <a:path w="14912" h="22822" extrusionOk="0">
                  <a:moveTo>
                    <a:pt x="3303" y="0"/>
                  </a:moveTo>
                  <a:cubicBezTo>
                    <a:pt x="3303" y="0"/>
                    <a:pt x="1" y="1134"/>
                    <a:pt x="535" y="5204"/>
                  </a:cubicBezTo>
                  <a:cubicBezTo>
                    <a:pt x="835" y="7239"/>
                    <a:pt x="1602" y="12476"/>
                    <a:pt x="2369" y="15544"/>
                  </a:cubicBezTo>
                  <a:cubicBezTo>
                    <a:pt x="3137" y="18580"/>
                    <a:pt x="4404" y="22650"/>
                    <a:pt x="5605" y="22816"/>
                  </a:cubicBezTo>
                  <a:cubicBezTo>
                    <a:pt x="5622" y="22820"/>
                    <a:pt x="5644" y="22821"/>
                    <a:pt x="5669" y="22821"/>
                  </a:cubicBezTo>
                  <a:cubicBezTo>
                    <a:pt x="6418" y="22821"/>
                    <a:pt x="10587" y="21398"/>
                    <a:pt x="14912" y="19881"/>
                  </a:cubicBezTo>
                  <a:lnTo>
                    <a:pt x="14912" y="19881"/>
                  </a:lnTo>
                  <a:cubicBezTo>
                    <a:pt x="12632" y="20298"/>
                    <a:pt x="9820" y="20738"/>
                    <a:pt x="8212" y="20738"/>
                  </a:cubicBezTo>
                  <a:cubicBezTo>
                    <a:pt x="7891" y="20738"/>
                    <a:pt x="7618" y="20720"/>
                    <a:pt x="7406" y="20682"/>
                  </a:cubicBezTo>
                  <a:cubicBezTo>
                    <a:pt x="5238" y="20248"/>
                    <a:pt x="6339" y="18647"/>
                    <a:pt x="6873" y="17713"/>
                  </a:cubicBezTo>
                  <a:cubicBezTo>
                    <a:pt x="6980" y="17524"/>
                    <a:pt x="6963" y="17451"/>
                    <a:pt x="6867" y="17451"/>
                  </a:cubicBezTo>
                  <a:cubicBezTo>
                    <a:pt x="6536" y="17451"/>
                    <a:pt x="5275" y="18312"/>
                    <a:pt x="4949" y="18312"/>
                  </a:cubicBezTo>
                  <a:cubicBezTo>
                    <a:pt x="4899" y="18312"/>
                    <a:pt x="4871" y="18292"/>
                    <a:pt x="4871" y="18246"/>
                  </a:cubicBezTo>
                  <a:cubicBezTo>
                    <a:pt x="4871" y="17846"/>
                    <a:pt x="2970" y="8940"/>
                    <a:pt x="2836" y="6104"/>
                  </a:cubicBezTo>
                  <a:cubicBezTo>
                    <a:pt x="2770" y="4403"/>
                    <a:pt x="3670" y="2835"/>
                    <a:pt x="5138" y="2035"/>
                  </a:cubicBezTo>
                  <a:lnTo>
                    <a:pt x="4971" y="1501"/>
                  </a:lnTo>
                  <a:cubicBezTo>
                    <a:pt x="4838" y="1334"/>
                    <a:pt x="4704" y="1234"/>
                    <a:pt x="4538" y="1101"/>
                  </a:cubicBezTo>
                  <a:lnTo>
                    <a:pt x="3303" y="0"/>
                  </a:ln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100;p47">
              <a:extLst>
                <a:ext uri="{FF2B5EF4-FFF2-40B4-BE49-F238E27FC236}">
                  <a16:creationId xmlns:a16="http://schemas.microsoft.com/office/drawing/2014/main" id="{5CCD1476-96B9-490D-B08A-43A31C39FC51}"/>
                </a:ext>
              </a:extLst>
            </p:cNvPr>
            <p:cNvSpPr/>
            <p:nvPr/>
          </p:nvSpPr>
          <p:spPr>
            <a:xfrm>
              <a:off x="6446425" y="2481750"/>
              <a:ext cx="778075" cy="574600"/>
            </a:xfrm>
            <a:custGeom>
              <a:avLst/>
              <a:gdLst/>
              <a:ahLst/>
              <a:cxnLst/>
              <a:rect l="l" t="t" r="r" b="b"/>
              <a:pathLst>
                <a:path w="31123" h="22984" fill="none" extrusionOk="0">
                  <a:moveTo>
                    <a:pt x="3303" y="0"/>
                  </a:moveTo>
                  <a:cubicBezTo>
                    <a:pt x="3303" y="0"/>
                    <a:pt x="1" y="1134"/>
                    <a:pt x="534" y="5204"/>
                  </a:cubicBezTo>
                  <a:cubicBezTo>
                    <a:pt x="835" y="7239"/>
                    <a:pt x="1602" y="12476"/>
                    <a:pt x="2369" y="15544"/>
                  </a:cubicBezTo>
                  <a:cubicBezTo>
                    <a:pt x="3136" y="18580"/>
                    <a:pt x="4404" y="22650"/>
                    <a:pt x="5605" y="22816"/>
                  </a:cubicBezTo>
                  <a:cubicBezTo>
                    <a:pt x="6772" y="22983"/>
                    <a:pt x="25252" y="16112"/>
                    <a:pt x="25252" y="16112"/>
                  </a:cubicBezTo>
                  <a:cubicBezTo>
                    <a:pt x="25252" y="16112"/>
                    <a:pt x="28321" y="16445"/>
                    <a:pt x="29088" y="16045"/>
                  </a:cubicBezTo>
                  <a:cubicBezTo>
                    <a:pt x="29822" y="15511"/>
                    <a:pt x="30456" y="14811"/>
                    <a:pt x="30856" y="14010"/>
                  </a:cubicBezTo>
                  <a:cubicBezTo>
                    <a:pt x="31123" y="13510"/>
                    <a:pt x="28388" y="12909"/>
                    <a:pt x="27720" y="12909"/>
                  </a:cubicBezTo>
                  <a:cubicBezTo>
                    <a:pt x="27053" y="12909"/>
                    <a:pt x="24485" y="14344"/>
                    <a:pt x="24084" y="14510"/>
                  </a:cubicBezTo>
                  <a:cubicBezTo>
                    <a:pt x="23651" y="14644"/>
                    <a:pt x="9241" y="16545"/>
                    <a:pt x="8874" y="16545"/>
                  </a:cubicBezTo>
                  <a:cubicBezTo>
                    <a:pt x="8540" y="16545"/>
                    <a:pt x="7606" y="8206"/>
                    <a:pt x="6839" y="5504"/>
                  </a:cubicBezTo>
                  <a:cubicBezTo>
                    <a:pt x="5838" y="1868"/>
                    <a:pt x="4571" y="1101"/>
                    <a:pt x="4571" y="11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101;p47">
              <a:extLst>
                <a:ext uri="{FF2B5EF4-FFF2-40B4-BE49-F238E27FC236}">
                  <a16:creationId xmlns:a16="http://schemas.microsoft.com/office/drawing/2014/main" id="{D9C90E9D-0662-4035-A66F-E7132BFA74A0}"/>
                </a:ext>
              </a:extLst>
            </p:cNvPr>
            <p:cNvSpPr/>
            <p:nvPr/>
          </p:nvSpPr>
          <p:spPr>
            <a:xfrm>
              <a:off x="6801675" y="2804475"/>
              <a:ext cx="422825" cy="170975"/>
            </a:xfrm>
            <a:custGeom>
              <a:avLst/>
              <a:gdLst/>
              <a:ahLst/>
              <a:cxnLst/>
              <a:rect l="l" t="t" r="r" b="b"/>
              <a:pathLst>
                <a:path w="16913" h="6839" extrusionOk="0">
                  <a:moveTo>
                    <a:pt x="13510" y="0"/>
                  </a:moveTo>
                  <a:cubicBezTo>
                    <a:pt x="12843" y="0"/>
                    <a:pt x="10275" y="1435"/>
                    <a:pt x="9874" y="1601"/>
                  </a:cubicBezTo>
                  <a:cubicBezTo>
                    <a:pt x="9608" y="1701"/>
                    <a:pt x="4437" y="2402"/>
                    <a:pt x="201" y="2969"/>
                  </a:cubicBezTo>
                  <a:cubicBezTo>
                    <a:pt x="1" y="4003"/>
                    <a:pt x="1" y="5638"/>
                    <a:pt x="1102" y="6839"/>
                  </a:cubicBezTo>
                  <a:cubicBezTo>
                    <a:pt x="6072" y="5071"/>
                    <a:pt x="11042" y="3203"/>
                    <a:pt x="11042" y="3203"/>
                  </a:cubicBezTo>
                  <a:cubicBezTo>
                    <a:pt x="11042" y="3203"/>
                    <a:pt x="12254" y="3348"/>
                    <a:pt x="13346" y="3348"/>
                  </a:cubicBezTo>
                  <a:cubicBezTo>
                    <a:pt x="13991" y="3348"/>
                    <a:pt x="14593" y="3297"/>
                    <a:pt x="14878" y="3136"/>
                  </a:cubicBezTo>
                  <a:cubicBezTo>
                    <a:pt x="15612" y="2602"/>
                    <a:pt x="16246" y="1902"/>
                    <a:pt x="16646" y="1101"/>
                  </a:cubicBezTo>
                  <a:cubicBezTo>
                    <a:pt x="16913" y="601"/>
                    <a:pt x="14178" y="0"/>
                    <a:pt x="13510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102;p47">
              <a:extLst>
                <a:ext uri="{FF2B5EF4-FFF2-40B4-BE49-F238E27FC236}">
                  <a16:creationId xmlns:a16="http://schemas.microsoft.com/office/drawing/2014/main" id="{34C8FE2E-92B9-4268-8635-021783355803}"/>
                </a:ext>
              </a:extLst>
            </p:cNvPr>
            <p:cNvSpPr/>
            <p:nvPr/>
          </p:nvSpPr>
          <p:spPr>
            <a:xfrm>
              <a:off x="6862550" y="2600150"/>
              <a:ext cx="67575" cy="266900"/>
            </a:xfrm>
            <a:custGeom>
              <a:avLst/>
              <a:gdLst/>
              <a:ahLst/>
              <a:cxnLst/>
              <a:rect l="l" t="t" r="r" b="b"/>
              <a:pathLst>
                <a:path w="2703" h="10676" fill="none" extrusionOk="0">
                  <a:moveTo>
                    <a:pt x="1" y="10675"/>
                  </a:moveTo>
                  <a:cubicBezTo>
                    <a:pt x="1268" y="9574"/>
                    <a:pt x="2102" y="8040"/>
                    <a:pt x="2369" y="6372"/>
                  </a:cubicBezTo>
                  <a:cubicBezTo>
                    <a:pt x="2603" y="4270"/>
                    <a:pt x="2703" y="2136"/>
                    <a:pt x="2669" y="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103;p47">
              <a:extLst>
                <a:ext uri="{FF2B5EF4-FFF2-40B4-BE49-F238E27FC236}">
                  <a16:creationId xmlns:a16="http://schemas.microsoft.com/office/drawing/2014/main" id="{39DC4FB6-0FC7-4DD4-9C03-5A3A92E46274}"/>
                </a:ext>
              </a:extLst>
            </p:cNvPr>
            <p:cNvSpPr/>
            <p:nvPr/>
          </p:nvSpPr>
          <p:spPr>
            <a:xfrm>
              <a:off x="6672425" y="2175675"/>
              <a:ext cx="327750" cy="310950"/>
            </a:xfrm>
            <a:custGeom>
              <a:avLst/>
              <a:gdLst/>
              <a:ahLst/>
              <a:cxnLst/>
              <a:rect l="l" t="t" r="r" b="b"/>
              <a:pathLst>
                <a:path w="13110" h="12438" extrusionOk="0">
                  <a:moveTo>
                    <a:pt x="13110" y="1"/>
                  </a:moveTo>
                  <a:cubicBezTo>
                    <a:pt x="13109" y="1"/>
                    <a:pt x="9407" y="1669"/>
                    <a:pt x="6805" y="2036"/>
                  </a:cubicBezTo>
                  <a:cubicBezTo>
                    <a:pt x="5271" y="2203"/>
                    <a:pt x="3803" y="2569"/>
                    <a:pt x="2335" y="3036"/>
                  </a:cubicBezTo>
                  <a:cubicBezTo>
                    <a:pt x="2335" y="3036"/>
                    <a:pt x="2206" y="1616"/>
                    <a:pt x="1448" y="1616"/>
                  </a:cubicBezTo>
                  <a:cubicBezTo>
                    <a:pt x="1344" y="1616"/>
                    <a:pt x="1229" y="1642"/>
                    <a:pt x="1101" y="1702"/>
                  </a:cubicBezTo>
                  <a:cubicBezTo>
                    <a:pt x="0" y="2203"/>
                    <a:pt x="0" y="4471"/>
                    <a:pt x="601" y="5071"/>
                  </a:cubicBezTo>
                  <a:cubicBezTo>
                    <a:pt x="934" y="5405"/>
                    <a:pt x="1368" y="5605"/>
                    <a:pt x="1835" y="5638"/>
                  </a:cubicBezTo>
                  <a:cubicBezTo>
                    <a:pt x="1902" y="6772"/>
                    <a:pt x="2235" y="7840"/>
                    <a:pt x="2769" y="8841"/>
                  </a:cubicBezTo>
                  <a:cubicBezTo>
                    <a:pt x="3534" y="10064"/>
                    <a:pt x="4803" y="12437"/>
                    <a:pt x="6295" y="12437"/>
                  </a:cubicBezTo>
                  <a:cubicBezTo>
                    <a:pt x="6430" y="12437"/>
                    <a:pt x="6567" y="12418"/>
                    <a:pt x="6705" y="12376"/>
                  </a:cubicBezTo>
                  <a:cubicBezTo>
                    <a:pt x="8406" y="11876"/>
                    <a:pt x="11442" y="7506"/>
                    <a:pt x="12109" y="5405"/>
                  </a:cubicBezTo>
                  <a:cubicBezTo>
                    <a:pt x="12576" y="3637"/>
                    <a:pt x="12910" y="1836"/>
                    <a:pt x="131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104;p47">
              <a:extLst>
                <a:ext uri="{FF2B5EF4-FFF2-40B4-BE49-F238E27FC236}">
                  <a16:creationId xmlns:a16="http://schemas.microsoft.com/office/drawing/2014/main" id="{A425F378-DF80-4209-81FD-398E7F9ED828}"/>
                </a:ext>
              </a:extLst>
            </p:cNvPr>
            <p:cNvSpPr/>
            <p:nvPr/>
          </p:nvSpPr>
          <p:spPr>
            <a:xfrm>
              <a:off x="6672425" y="2175675"/>
              <a:ext cx="327750" cy="294425"/>
            </a:xfrm>
            <a:custGeom>
              <a:avLst/>
              <a:gdLst/>
              <a:ahLst/>
              <a:cxnLst/>
              <a:rect l="l" t="t" r="r" b="b"/>
              <a:pathLst>
                <a:path w="13110" h="11777" extrusionOk="0">
                  <a:moveTo>
                    <a:pt x="13110" y="1"/>
                  </a:moveTo>
                  <a:lnTo>
                    <a:pt x="13110" y="1"/>
                  </a:lnTo>
                  <a:cubicBezTo>
                    <a:pt x="13109" y="1"/>
                    <a:pt x="9407" y="1669"/>
                    <a:pt x="6805" y="2036"/>
                  </a:cubicBezTo>
                  <a:cubicBezTo>
                    <a:pt x="5304" y="2203"/>
                    <a:pt x="3803" y="2569"/>
                    <a:pt x="2335" y="3036"/>
                  </a:cubicBezTo>
                  <a:cubicBezTo>
                    <a:pt x="2335" y="3036"/>
                    <a:pt x="2206" y="1616"/>
                    <a:pt x="1448" y="1616"/>
                  </a:cubicBezTo>
                  <a:cubicBezTo>
                    <a:pt x="1344" y="1616"/>
                    <a:pt x="1229" y="1642"/>
                    <a:pt x="1101" y="1702"/>
                  </a:cubicBezTo>
                  <a:cubicBezTo>
                    <a:pt x="0" y="2203"/>
                    <a:pt x="0" y="4471"/>
                    <a:pt x="601" y="5071"/>
                  </a:cubicBezTo>
                  <a:cubicBezTo>
                    <a:pt x="934" y="5405"/>
                    <a:pt x="1368" y="5605"/>
                    <a:pt x="1835" y="5638"/>
                  </a:cubicBezTo>
                  <a:cubicBezTo>
                    <a:pt x="1902" y="6772"/>
                    <a:pt x="2235" y="7840"/>
                    <a:pt x="2769" y="8841"/>
                  </a:cubicBezTo>
                  <a:cubicBezTo>
                    <a:pt x="3269" y="9675"/>
                    <a:pt x="4003" y="11009"/>
                    <a:pt x="4904" y="11776"/>
                  </a:cubicBezTo>
                  <a:cubicBezTo>
                    <a:pt x="3770" y="10342"/>
                    <a:pt x="3303" y="6873"/>
                    <a:pt x="3670" y="5238"/>
                  </a:cubicBezTo>
                  <a:cubicBezTo>
                    <a:pt x="4003" y="3604"/>
                    <a:pt x="4504" y="3737"/>
                    <a:pt x="6939" y="3137"/>
                  </a:cubicBezTo>
                  <a:cubicBezTo>
                    <a:pt x="9407" y="2536"/>
                    <a:pt x="13109" y="1"/>
                    <a:pt x="13110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105;p47">
              <a:extLst>
                <a:ext uri="{FF2B5EF4-FFF2-40B4-BE49-F238E27FC236}">
                  <a16:creationId xmlns:a16="http://schemas.microsoft.com/office/drawing/2014/main" id="{013F271C-8716-4794-85AB-A7F16C928548}"/>
                </a:ext>
              </a:extLst>
            </p:cNvPr>
            <p:cNvSpPr/>
            <p:nvPr/>
          </p:nvSpPr>
          <p:spPr>
            <a:xfrm>
              <a:off x="6672425" y="2175675"/>
              <a:ext cx="327750" cy="321925"/>
            </a:xfrm>
            <a:custGeom>
              <a:avLst/>
              <a:gdLst/>
              <a:ahLst/>
              <a:cxnLst/>
              <a:rect l="l" t="t" r="r" b="b"/>
              <a:pathLst>
                <a:path w="13110" h="12877" fill="none" extrusionOk="0">
                  <a:moveTo>
                    <a:pt x="2335" y="3036"/>
                  </a:moveTo>
                  <a:cubicBezTo>
                    <a:pt x="2335" y="3036"/>
                    <a:pt x="2169" y="1202"/>
                    <a:pt x="1101" y="1702"/>
                  </a:cubicBezTo>
                  <a:cubicBezTo>
                    <a:pt x="0" y="2203"/>
                    <a:pt x="0" y="4471"/>
                    <a:pt x="601" y="5071"/>
                  </a:cubicBezTo>
                  <a:cubicBezTo>
                    <a:pt x="934" y="5405"/>
                    <a:pt x="1368" y="5605"/>
                    <a:pt x="1835" y="5638"/>
                  </a:cubicBezTo>
                  <a:cubicBezTo>
                    <a:pt x="1902" y="6772"/>
                    <a:pt x="2235" y="7840"/>
                    <a:pt x="2769" y="8841"/>
                  </a:cubicBezTo>
                  <a:cubicBezTo>
                    <a:pt x="3603" y="10175"/>
                    <a:pt x="5037" y="12877"/>
                    <a:pt x="6705" y="12376"/>
                  </a:cubicBezTo>
                  <a:cubicBezTo>
                    <a:pt x="8406" y="11876"/>
                    <a:pt x="11442" y="7506"/>
                    <a:pt x="12109" y="5405"/>
                  </a:cubicBezTo>
                  <a:cubicBezTo>
                    <a:pt x="12576" y="3637"/>
                    <a:pt x="12910" y="1836"/>
                    <a:pt x="13110" y="1"/>
                  </a:cubicBezTo>
                  <a:cubicBezTo>
                    <a:pt x="13110" y="1"/>
                    <a:pt x="9407" y="1669"/>
                    <a:pt x="6805" y="2036"/>
                  </a:cubicBezTo>
                  <a:cubicBezTo>
                    <a:pt x="5271" y="2203"/>
                    <a:pt x="3803" y="2569"/>
                    <a:pt x="2335" y="3036"/>
                  </a:cubicBez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106;p47">
              <a:extLst>
                <a:ext uri="{FF2B5EF4-FFF2-40B4-BE49-F238E27FC236}">
                  <a16:creationId xmlns:a16="http://schemas.microsoft.com/office/drawing/2014/main" id="{15C7F5DE-A3D2-4AE1-963C-D1FFF7AF62EA}"/>
                </a:ext>
              </a:extLst>
            </p:cNvPr>
            <p:cNvSpPr/>
            <p:nvPr/>
          </p:nvSpPr>
          <p:spPr>
            <a:xfrm>
              <a:off x="6868400" y="2316625"/>
              <a:ext cx="64225" cy="79250"/>
            </a:xfrm>
            <a:custGeom>
              <a:avLst/>
              <a:gdLst/>
              <a:ahLst/>
              <a:cxnLst/>
              <a:rect l="l" t="t" r="r" b="b"/>
              <a:pathLst>
                <a:path w="2569" h="3170" fill="none" extrusionOk="0">
                  <a:moveTo>
                    <a:pt x="0" y="2636"/>
                  </a:moveTo>
                  <a:cubicBezTo>
                    <a:pt x="0" y="2636"/>
                    <a:pt x="1301" y="3169"/>
                    <a:pt x="1635" y="2969"/>
                  </a:cubicBezTo>
                  <a:cubicBezTo>
                    <a:pt x="1935" y="2736"/>
                    <a:pt x="1635" y="2235"/>
                    <a:pt x="1768" y="1301"/>
                  </a:cubicBezTo>
                  <a:cubicBezTo>
                    <a:pt x="1835" y="768"/>
                    <a:pt x="2135" y="301"/>
                    <a:pt x="2569" y="0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107;p47">
              <a:extLst>
                <a:ext uri="{FF2B5EF4-FFF2-40B4-BE49-F238E27FC236}">
                  <a16:creationId xmlns:a16="http://schemas.microsoft.com/office/drawing/2014/main" id="{737B269F-A4F6-4BE6-8172-4EB1A1815305}"/>
                </a:ext>
              </a:extLst>
            </p:cNvPr>
            <p:cNvSpPr/>
            <p:nvPr/>
          </p:nvSpPr>
          <p:spPr>
            <a:xfrm>
              <a:off x="6826700" y="2309950"/>
              <a:ext cx="32550" cy="20875"/>
            </a:xfrm>
            <a:custGeom>
              <a:avLst/>
              <a:gdLst/>
              <a:ahLst/>
              <a:cxnLst/>
              <a:rect l="l" t="t" r="r" b="b"/>
              <a:pathLst>
                <a:path w="1302" h="835" fill="none" extrusionOk="0">
                  <a:moveTo>
                    <a:pt x="1301" y="0"/>
                  </a:moveTo>
                  <a:lnTo>
                    <a:pt x="1101" y="668"/>
                  </a:lnTo>
                  <a:cubicBezTo>
                    <a:pt x="701" y="834"/>
                    <a:pt x="234" y="701"/>
                    <a:pt x="0" y="334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108;p47">
              <a:extLst>
                <a:ext uri="{FF2B5EF4-FFF2-40B4-BE49-F238E27FC236}">
                  <a16:creationId xmlns:a16="http://schemas.microsoft.com/office/drawing/2014/main" id="{03151D89-70D4-4EA8-A759-55850908A7EF}"/>
                </a:ext>
              </a:extLst>
            </p:cNvPr>
            <p:cNvSpPr/>
            <p:nvPr/>
          </p:nvSpPr>
          <p:spPr>
            <a:xfrm>
              <a:off x="6917600" y="2340800"/>
              <a:ext cx="32550" cy="20875"/>
            </a:xfrm>
            <a:custGeom>
              <a:avLst/>
              <a:gdLst/>
              <a:ahLst/>
              <a:cxnLst/>
              <a:rect l="l" t="t" r="r" b="b"/>
              <a:pathLst>
                <a:path w="1302" h="835" fill="none" extrusionOk="0">
                  <a:moveTo>
                    <a:pt x="1301" y="1"/>
                  </a:moveTo>
                  <a:lnTo>
                    <a:pt x="1101" y="634"/>
                  </a:lnTo>
                  <a:cubicBezTo>
                    <a:pt x="701" y="835"/>
                    <a:pt x="234" y="668"/>
                    <a:pt x="0" y="30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109;p47">
              <a:extLst>
                <a:ext uri="{FF2B5EF4-FFF2-40B4-BE49-F238E27FC236}">
                  <a16:creationId xmlns:a16="http://schemas.microsoft.com/office/drawing/2014/main" id="{435C59F4-141A-4C9B-A69C-D761222BDE3A}"/>
                </a:ext>
              </a:extLst>
            </p:cNvPr>
            <p:cNvSpPr/>
            <p:nvPr/>
          </p:nvSpPr>
          <p:spPr>
            <a:xfrm>
              <a:off x="6826700" y="2401675"/>
              <a:ext cx="35875" cy="17550"/>
            </a:xfrm>
            <a:custGeom>
              <a:avLst/>
              <a:gdLst/>
              <a:ahLst/>
              <a:cxnLst/>
              <a:rect l="l" t="t" r="r" b="b"/>
              <a:pathLst>
                <a:path w="1435" h="702" fill="none" extrusionOk="0">
                  <a:moveTo>
                    <a:pt x="0" y="1"/>
                  </a:moveTo>
                  <a:cubicBezTo>
                    <a:pt x="334" y="434"/>
                    <a:pt x="868" y="701"/>
                    <a:pt x="1435" y="70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110;p47">
              <a:extLst>
                <a:ext uri="{FF2B5EF4-FFF2-40B4-BE49-F238E27FC236}">
                  <a16:creationId xmlns:a16="http://schemas.microsoft.com/office/drawing/2014/main" id="{8A58F0B5-DE95-455C-823F-A494CCAEA97C}"/>
                </a:ext>
              </a:extLst>
            </p:cNvPr>
            <p:cNvSpPr/>
            <p:nvPr/>
          </p:nvSpPr>
          <p:spPr>
            <a:xfrm>
              <a:off x="6829200" y="2258250"/>
              <a:ext cx="57575" cy="27550"/>
            </a:xfrm>
            <a:custGeom>
              <a:avLst/>
              <a:gdLst/>
              <a:ahLst/>
              <a:cxnLst/>
              <a:rect l="l" t="t" r="r" b="b"/>
              <a:pathLst>
                <a:path w="2303" h="1102" fill="none" extrusionOk="0">
                  <a:moveTo>
                    <a:pt x="2302" y="1101"/>
                  </a:moveTo>
                  <a:cubicBezTo>
                    <a:pt x="1768" y="401"/>
                    <a:pt x="901" y="0"/>
                    <a:pt x="1" y="100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111;p47">
              <a:extLst>
                <a:ext uri="{FF2B5EF4-FFF2-40B4-BE49-F238E27FC236}">
                  <a16:creationId xmlns:a16="http://schemas.microsoft.com/office/drawing/2014/main" id="{442167A2-5569-4077-91CE-3B485B538A51}"/>
                </a:ext>
              </a:extLst>
            </p:cNvPr>
            <p:cNvSpPr/>
            <p:nvPr/>
          </p:nvSpPr>
          <p:spPr>
            <a:xfrm>
              <a:off x="6941775" y="2309125"/>
              <a:ext cx="26725" cy="15850"/>
            </a:xfrm>
            <a:custGeom>
              <a:avLst/>
              <a:gdLst/>
              <a:ahLst/>
              <a:cxnLst/>
              <a:rect l="l" t="t" r="r" b="b"/>
              <a:pathLst>
                <a:path w="1069" h="634" fill="none" extrusionOk="0">
                  <a:moveTo>
                    <a:pt x="1" y="100"/>
                  </a:moveTo>
                  <a:cubicBezTo>
                    <a:pt x="434" y="0"/>
                    <a:pt x="868" y="234"/>
                    <a:pt x="1068" y="634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112;p47">
              <a:extLst>
                <a:ext uri="{FF2B5EF4-FFF2-40B4-BE49-F238E27FC236}">
                  <a16:creationId xmlns:a16="http://schemas.microsoft.com/office/drawing/2014/main" id="{63B2B0AC-EB11-46D9-940B-121945976B35}"/>
                </a:ext>
              </a:extLst>
            </p:cNvPr>
            <p:cNvSpPr/>
            <p:nvPr/>
          </p:nvSpPr>
          <p:spPr>
            <a:xfrm>
              <a:off x="7288700" y="2844575"/>
              <a:ext cx="163475" cy="830575"/>
            </a:xfrm>
            <a:custGeom>
              <a:avLst/>
              <a:gdLst/>
              <a:ahLst/>
              <a:cxnLst/>
              <a:rect l="l" t="t" r="r" b="b"/>
              <a:pathLst>
                <a:path w="6539" h="33223" extrusionOk="0">
                  <a:moveTo>
                    <a:pt x="3598" y="1"/>
                  </a:moveTo>
                  <a:cubicBezTo>
                    <a:pt x="2316" y="1"/>
                    <a:pt x="1101" y="97"/>
                    <a:pt x="1101" y="97"/>
                  </a:cubicBezTo>
                  <a:lnTo>
                    <a:pt x="1101" y="2299"/>
                  </a:lnTo>
                  <a:cubicBezTo>
                    <a:pt x="1101" y="2299"/>
                    <a:pt x="701" y="11773"/>
                    <a:pt x="701" y="12173"/>
                  </a:cubicBezTo>
                  <a:cubicBezTo>
                    <a:pt x="701" y="12606"/>
                    <a:pt x="0" y="23848"/>
                    <a:pt x="401" y="26216"/>
                  </a:cubicBezTo>
                  <a:cubicBezTo>
                    <a:pt x="834" y="28585"/>
                    <a:pt x="1535" y="31353"/>
                    <a:pt x="1935" y="32187"/>
                  </a:cubicBezTo>
                  <a:cubicBezTo>
                    <a:pt x="2219" y="32734"/>
                    <a:pt x="2790" y="33223"/>
                    <a:pt x="3150" y="33223"/>
                  </a:cubicBezTo>
                  <a:cubicBezTo>
                    <a:pt x="3339" y="33223"/>
                    <a:pt x="3469" y="33088"/>
                    <a:pt x="3469" y="32754"/>
                  </a:cubicBezTo>
                  <a:cubicBezTo>
                    <a:pt x="3469" y="31787"/>
                    <a:pt x="3603" y="28151"/>
                    <a:pt x="3336" y="27184"/>
                  </a:cubicBezTo>
                  <a:cubicBezTo>
                    <a:pt x="3002" y="26250"/>
                    <a:pt x="2569" y="25349"/>
                    <a:pt x="2068" y="24448"/>
                  </a:cubicBezTo>
                  <a:cubicBezTo>
                    <a:pt x="2068" y="24448"/>
                    <a:pt x="4170" y="15509"/>
                    <a:pt x="4737" y="13007"/>
                  </a:cubicBezTo>
                  <a:cubicBezTo>
                    <a:pt x="5271" y="10505"/>
                    <a:pt x="6538" y="1599"/>
                    <a:pt x="6538" y="631"/>
                  </a:cubicBezTo>
                  <a:cubicBezTo>
                    <a:pt x="6538" y="121"/>
                    <a:pt x="5027" y="1"/>
                    <a:pt x="3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113;p47">
              <a:extLst>
                <a:ext uri="{FF2B5EF4-FFF2-40B4-BE49-F238E27FC236}">
                  <a16:creationId xmlns:a16="http://schemas.microsoft.com/office/drawing/2014/main" id="{7E6482A1-DE89-478E-94E0-1FB5C6850B5B}"/>
                </a:ext>
              </a:extLst>
            </p:cNvPr>
            <p:cNvSpPr/>
            <p:nvPr/>
          </p:nvSpPr>
          <p:spPr>
            <a:xfrm>
              <a:off x="7288700" y="2844575"/>
              <a:ext cx="163475" cy="830575"/>
            </a:xfrm>
            <a:custGeom>
              <a:avLst/>
              <a:gdLst/>
              <a:ahLst/>
              <a:cxnLst/>
              <a:rect l="l" t="t" r="r" b="b"/>
              <a:pathLst>
                <a:path w="6539" h="33223" extrusionOk="0">
                  <a:moveTo>
                    <a:pt x="3598" y="1"/>
                  </a:moveTo>
                  <a:cubicBezTo>
                    <a:pt x="2316" y="1"/>
                    <a:pt x="1101" y="97"/>
                    <a:pt x="1101" y="97"/>
                  </a:cubicBezTo>
                  <a:lnTo>
                    <a:pt x="1101" y="2299"/>
                  </a:lnTo>
                  <a:cubicBezTo>
                    <a:pt x="1101" y="2299"/>
                    <a:pt x="701" y="11773"/>
                    <a:pt x="701" y="12173"/>
                  </a:cubicBezTo>
                  <a:cubicBezTo>
                    <a:pt x="701" y="12606"/>
                    <a:pt x="0" y="23848"/>
                    <a:pt x="401" y="26216"/>
                  </a:cubicBezTo>
                  <a:cubicBezTo>
                    <a:pt x="834" y="28585"/>
                    <a:pt x="1535" y="31353"/>
                    <a:pt x="1935" y="32187"/>
                  </a:cubicBezTo>
                  <a:cubicBezTo>
                    <a:pt x="2219" y="32734"/>
                    <a:pt x="2790" y="33223"/>
                    <a:pt x="3150" y="33223"/>
                  </a:cubicBezTo>
                  <a:cubicBezTo>
                    <a:pt x="3339" y="33223"/>
                    <a:pt x="3469" y="33088"/>
                    <a:pt x="3469" y="32754"/>
                  </a:cubicBezTo>
                  <a:cubicBezTo>
                    <a:pt x="3469" y="31787"/>
                    <a:pt x="3603" y="28151"/>
                    <a:pt x="3336" y="27184"/>
                  </a:cubicBezTo>
                  <a:cubicBezTo>
                    <a:pt x="3002" y="26250"/>
                    <a:pt x="2569" y="25349"/>
                    <a:pt x="2068" y="24448"/>
                  </a:cubicBezTo>
                  <a:cubicBezTo>
                    <a:pt x="2068" y="24448"/>
                    <a:pt x="4170" y="15509"/>
                    <a:pt x="4737" y="13007"/>
                  </a:cubicBezTo>
                  <a:cubicBezTo>
                    <a:pt x="5271" y="10505"/>
                    <a:pt x="6538" y="1599"/>
                    <a:pt x="6538" y="631"/>
                  </a:cubicBezTo>
                  <a:cubicBezTo>
                    <a:pt x="6538" y="121"/>
                    <a:pt x="5027" y="1"/>
                    <a:pt x="3598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114;p47">
              <a:extLst>
                <a:ext uri="{FF2B5EF4-FFF2-40B4-BE49-F238E27FC236}">
                  <a16:creationId xmlns:a16="http://schemas.microsoft.com/office/drawing/2014/main" id="{2DDCF53D-B457-4B84-BDB1-4DF95BE24ECF}"/>
                </a:ext>
              </a:extLst>
            </p:cNvPr>
            <p:cNvSpPr/>
            <p:nvPr/>
          </p:nvSpPr>
          <p:spPr>
            <a:xfrm>
              <a:off x="7288700" y="2836150"/>
              <a:ext cx="163475" cy="851475"/>
            </a:xfrm>
            <a:custGeom>
              <a:avLst/>
              <a:gdLst/>
              <a:ahLst/>
              <a:cxnLst/>
              <a:rect l="l" t="t" r="r" b="b"/>
              <a:pathLst>
                <a:path w="6539" h="34059" fill="none" extrusionOk="0">
                  <a:moveTo>
                    <a:pt x="1101" y="2636"/>
                  </a:moveTo>
                  <a:cubicBezTo>
                    <a:pt x="1101" y="2636"/>
                    <a:pt x="701" y="12110"/>
                    <a:pt x="701" y="12510"/>
                  </a:cubicBezTo>
                  <a:cubicBezTo>
                    <a:pt x="701" y="12943"/>
                    <a:pt x="0" y="24185"/>
                    <a:pt x="401" y="26553"/>
                  </a:cubicBezTo>
                  <a:cubicBezTo>
                    <a:pt x="834" y="28922"/>
                    <a:pt x="1535" y="31690"/>
                    <a:pt x="1935" y="32524"/>
                  </a:cubicBezTo>
                  <a:cubicBezTo>
                    <a:pt x="2369" y="33358"/>
                    <a:pt x="3469" y="34059"/>
                    <a:pt x="3469" y="33091"/>
                  </a:cubicBezTo>
                  <a:cubicBezTo>
                    <a:pt x="3469" y="32124"/>
                    <a:pt x="3603" y="28488"/>
                    <a:pt x="3336" y="27521"/>
                  </a:cubicBezTo>
                  <a:cubicBezTo>
                    <a:pt x="3002" y="26587"/>
                    <a:pt x="2569" y="25686"/>
                    <a:pt x="2068" y="24785"/>
                  </a:cubicBezTo>
                  <a:cubicBezTo>
                    <a:pt x="2068" y="24785"/>
                    <a:pt x="4170" y="15846"/>
                    <a:pt x="4737" y="13344"/>
                  </a:cubicBezTo>
                  <a:cubicBezTo>
                    <a:pt x="5271" y="10842"/>
                    <a:pt x="6538" y="1936"/>
                    <a:pt x="6538" y="968"/>
                  </a:cubicBezTo>
                  <a:cubicBezTo>
                    <a:pt x="6538" y="1"/>
                    <a:pt x="1101" y="434"/>
                    <a:pt x="1101" y="434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115;p47">
              <a:extLst>
                <a:ext uri="{FF2B5EF4-FFF2-40B4-BE49-F238E27FC236}">
                  <a16:creationId xmlns:a16="http://schemas.microsoft.com/office/drawing/2014/main" id="{353CEE35-9041-4E06-8865-00D1F9E0B0B9}"/>
                </a:ext>
              </a:extLst>
            </p:cNvPr>
            <p:cNvSpPr/>
            <p:nvPr/>
          </p:nvSpPr>
          <p:spPr>
            <a:xfrm>
              <a:off x="7342900" y="3509150"/>
              <a:ext cx="60075" cy="145950"/>
            </a:xfrm>
            <a:custGeom>
              <a:avLst/>
              <a:gdLst/>
              <a:ahLst/>
              <a:cxnLst/>
              <a:rect l="l" t="t" r="r" b="b"/>
              <a:pathLst>
                <a:path w="2403" h="5838" fill="none" extrusionOk="0">
                  <a:moveTo>
                    <a:pt x="1" y="2068"/>
                  </a:moveTo>
                  <a:cubicBezTo>
                    <a:pt x="1" y="2068"/>
                    <a:pt x="768" y="3870"/>
                    <a:pt x="1035" y="4470"/>
                  </a:cubicBezTo>
                  <a:cubicBezTo>
                    <a:pt x="1268" y="5070"/>
                    <a:pt x="2402" y="5838"/>
                    <a:pt x="2402" y="5137"/>
                  </a:cubicBezTo>
                  <a:cubicBezTo>
                    <a:pt x="2402" y="4470"/>
                    <a:pt x="1568" y="2936"/>
                    <a:pt x="1568" y="2936"/>
                  </a:cubicBezTo>
                  <a:cubicBezTo>
                    <a:pt x="1568" y="1901"/>
                    <a:pt x="1335" y="901"/>
                    <a:pt x="868" y="0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116;p47">
              <a:extLst>
                <a:ext uri="{FF2B5EF4-FFF2-40B4-BE49-F238E27FC236}">
                  <a16:creationId xmlns:a16="http://schemas.microsoft.com/office/drawing/2014/main" id="{F3D81E6C-950C-4F37-84F2-77D925540550}"/>
                </a:ext>
              </a:extLst>
            </p:cNvPr>
            <p:cNvSpPr/>
            <p:nvPr/>
          </p:nvSpPr>
          <p:spPr>
            <a:xfrm>
              <a:off x="7402950" y="2038725"/>
              <a:ext cx="213500" cy="45425"/>
            </a:xfrm>
            <a:custGeom>
              <a:avLst/>
              <a:gdLst/>
              <a:ahLst/>
              <a:cxnLst/>
              <a:rect l="l" t="t" r="r" b="b"/>
              <a:pathLst>
                <a:path w="8540" h="1817" extrusionOk="0">
                  <a:moveTo>
                    <a:pt x="4176" y="0"/>
                  </a:moveTo>
                  <a:cubicBezTo>
                    <a:pt x="2788" y="0"/>
                    <a:pt x="1368" y="136"/>
                    <a:pt x="901" y="409"/>
                  </a:cubicBezTo>
                  <a:cubicBezTo>
                    <a:pt x="901" y="409"/>
                    <a:pt x="0" y="942"/>
                    <a:pt x="1968" y="1476"/>
                  </a:cubicBezTo>
                  <a:cubicBezTo>
                    <a:pt x="2879" y="1719"/>
                    <a:pt x="4169" y="1817"/>
                    <a:pt x="5339" y="1817"/>
                  </a:cubicBezTo>
                  <a:cubicBezTo>
                    <a:pt x="6742" y="1817"/>
                    <a:pt x="7973" y="1676"/>
                    <a:pt x="8173" y="1476"/>
                  </a:cubicBezTo>
                  <a:cubicBezTo>
                    <a:pt x="8540" y="1109"/>
                    <a:pt x="8173" y="575"/>
                    <a:pt x="6738" y="208"/>
                  </a:cubicBezTo>
                  <a:cubicBezTo>
                    <a:pt x="6141" y="70"/>
                    <a:pt x="5167" y="0"/>
                    <a:pt x="4176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117;p47">
              <a:extLst>
                <a:ext uri="{FF2B5EF4-FFF2-40B4-BE49-F238E27FC236}">
                  <a16:creationId xmlns:a16="http://schemas.microsoft.com/office/drawing/2014/main" id="{852B8FC9-3CAC-4D8F-9226-9C03C92FD3F9}"/>
                </a:ext>
              </a:extLst>
            </p:cNvPr>
            <p:cNvSpPr/>
            <p:nvPr/>
          </p:nvSpPr>
          <p:spPr>
            <a:xfrm>
              <a:off x="7304550" y="4619150"/>
              <a:ext cx="278550" cy="104225"/>
            </a:xfrm>
            <a:custGeom>
              <a:avLst/>
              <a:gdLst/>
              <a:ahLst/>
              <a:cxnLst/>
              <a:rect l="l" t="t" r="r" b="b"/>
              <a:pathLst>
                <a:path w="11142" h="4169" extrusionOk="0">
                  <a:moveTo>
                    <a:pt x="9058" y="0"/>
                  </a:moveTo>
                  <a:cubicBezTo>
                    <a:pt x="8070" y="0"/>
                    <a:pt x="7005" y="499"/>
                    <a:pt x="7005" y="499"/>
                  </a:cubicBezTo>
                  <a:cubicBezTo>
                    <a:pt x="7005" y="499"/>
                    <a:pt x="3102" y="1767"/>
                    <a:pt x="1568" y="2767"/>
                  </a:cubicBezTo>
                  <a:cubicBezTo>
                    <a:pt x="0" y="3735"/>
                    <a:pt x="1568" y="4168"/>
                    <a:pt x="3636" y="4168"/>
                  </a:cubicBezTo>
                  <a:cubicBezTo>
                    <a:pt x="5738" y="4168"/>
                    <a:pt x="7772" y="3468"/>
                    <a:pt x="8606" y="3368"/>
                  </a:cubicBezTo>
                  <a:cubicBezTo>
                    <a:pt x="9440" y="3301"/>
                    <a:pt x="11141" y="3234"/>
                    <a:pt x="10641" y="1133"/>
                  </a:cubicBezTo>
                  <a:cubicBezTo>
                    <a:pt x="10432" y="256"/>
                    <a:pt x="9765" y="0"/>
                    <a:pt x="905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118;p47">
              <a:extLst>
                <a:ext uri="{FF2B5EF4-FFF2-40B4-BE49-F238E27FC236}">
                  <a16:creationId xmlns:a16="http://schemas.microsoft.com/office/drawing/2014/main" id="{527209A6-2251-43DE-90A6-5169E1E6F373}"/>
                </a:ext>
              </a:extLst>
            </p:cNvPr>
            <p:cNvSpPr/>
            <p:nvPr/>
          </p:nvSpPr>
          <p:spPr>
            <a:xfrm>
              <a:off x="7693075" y="4682475"/>
              <a:ext cx="191600" cy="170500"/>
            </a:xfrm>
            <a:custGeom>
              <a:avLst/>
              <a:gdLst/>
              <a:ahLst/>
              <a:cxnLst/>
              <a:rect l="l" t="t" r="r" b="b"/>
              <a:pathLst>
                <a:path w="7664" h="6820" extrusionOk="0">
                  <a:moveTo>
                    <a:pt x="6015" y="1"/>
                  </a:moveTo>
                  <a:cubicBezTo>
                    <a:pt x="5560" y="1"/>
                    <a:pt x="5068" y="163"/>
                    <a:pt x="4640" y="568"/>
                  </a:cubicBezTo>
                  <a:cubicBezTo>
                    <a:pt x="4640" y="568"/>
                    <a:pt x="504" y="4571"/>
                    <a:pt x="170" y="5905"/>
                  </a:cubicBezTo>
                  <a:cubicBezTo>
                    <a:pt x="0" y="6523"/>
                    <a:pt x="432" y="6819"/>
                    <a:pt x="1134" y="6819"/>
                  </a:cubicBezTo>
                  <a:cubicBezTo>
                    <a:pt x="1946" y="6819"/>
                    <a:pt x="3120" y="6423"/>
                    <a:pt x="4140" y="5671"/>
                  </a:cubicBezTo>
                  <a:cubicBezTo>
                    <a:pt x="6075" y="4270"/>
                    <a:pt x="7309" y="2236"/>
                    <a:pt x="7509" y="1268"/>
                  </a:cubicBezTo>
                  <a:cubicBezTo>
                    <a:pt x="7664" y="627"/>
                    <a:pt x="6910" y="1"/>
                    <a:pt x="6015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119;p47">
              <a:extLst>
                <a:ext uri="{FF2B5EF4-FFF2-40B4-BE49-F238E27FC236}">
                  <a16:creationId xmlns:a16="http://schemas.microsoft.com/office/drawing/2014/main" id="{CE4D7B57-FC4C-4309-AB7E-9949D2D1D32E}"/>
                </a:ext>
              </a:extLst>
            </p:cNvPr>
            <p:cNvSpPr/>
            <p:nvPr/>
          </p:nvSpPr>
          <p:spPr>
            <a:xfrm>
              <a:off x="7271175" y="2413800"/>
              <a:ext cx="264400" cy="554150"/>
            </a:xfrm>
            <a:custGeom>
              <a:avLst/>
              <a:gdLst/>
              <a:ahLst/>
              <a:cxnLst/>
              <a:rect l="l" t="t" r="r" b="b"/>
              <a:pathLst>
                <a:path w="10576" h="22166" extrusionOk="0">
                  <a:moveTo>
                    <a:pt x="7227" y="1"/>
                  </a:moveTo>
                  <a:cubicBezTo>
                    <a:pt x="6842" y="1"/>
                    <a:pt x="6414" y="87"/>
                    <a:pt x="5938" y="283"/>
                  </a:cubicBezTo>
                  <a:cubicBezTo>
                    <a:pt x="5938" y="283"/>
                    <a:pt x="4170" y="1751"/>
                    <a:pt x="3904" y="2718"/>
                  </a:cubicBezTo>
                  <a:cubicBezTo>
                    <a:pt x="3603" y="3685"/>
                    <a:pt x="1" y="18830"/>
                    <a:pt x="1" y="18830"/>
                  </a:cubicBezTo>
                  <a:lnTo>
                    <a:pt x="8607" y="22165"/>
                  </a:lnTo>
                  <a:lnTo>
                    <a:pt x="10575" y="4653"/>
                  </a:lnTo>
                  <a:cubicBezTo>
                    <a:pt x="10575" y="4653"/>
                    <a:pt x="10058" y="1"/>
                    <a:pt x="7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120;p47">
              <a:extLst>
                <a:ext uri="{FF2B5EF4-FFF2-40B4-BE49-F238E27FC236}">
                  <a16:creationId xmlns:a16="http://schemas.microsoft.com/office/drawing/2014/main" id="{E9B69DE1-BF17-4E04-8F9C-C6853AE1EF4A}"/>
                </a:ext>
              </a:extLst>
            </p:cNvPr>
            <p:cNvSpPr/>
            <p:nvPr/>
          </p:nvSpPr>
          <p:spPr>
            <a:xfrm>
              <a:off x="7271175" y="2413800"/>
              <a:ext cx="264400" cy="554150"/>
            </a:xfrm>
            <a:custGeom>
              <a:avLst/>
              <a:gdLst/>
              <a:ahLst/>
              <a:cxnLst/>
              <a:rect l="l" t="t" r="r" b="b"/>
              <a:pathLst>
                <a:path w="10576" h="22166" extrusionOk="0">
                  <a:moveTo>
                    <a:pt x="7227" y="1"/>
                  </a:moveTo>
                  <a:cubicBezTo>
                    <a:pt x="6842" y="1"/>
                    <a:pt x="6414" y="87"/>
                    <a:pt x="5938" y="283"/>
                  </a:cubicBezTo>
                  <a:cubicBezTo>
                    <a:pt x="5938" y="283"/>
                    <a:pt x="4170" y="1751"/>
                    <a:pt x="3904" y="2718"/>
                  </a:cubicBezTo>
                  <a:cubicBezTo>
                    <a:pt x="3603" y="3685"/>
                    <a:pt x="1" y="18830"/>
                    <a:pt x="1" y="18830"/>
                  </a:cubicBezTo>
                  <a:lnTo>
                    <a:pt x="8607" y="22165"/>
                  </a:lnTo>
                  <a:lnTo>
                    <a:pt x="10575" y="4653"/>
                  </a:lnTo>
                  <a:cubicBezTo>
                    <a:pt x="10575" y="4653"/>
                    <a:pt x="10058" y="1"/>
                    <a:pt x="7227" y="1"/>
                  </a:cubicBez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121;p47">
              <a:extLst>
                <a:ext uri="{FF2B5EF4-FFF2-40B4-BE49-F238E27FC236}">
                  <a16:creationId xmlns:a16="http://schemas.microsoft.com/office/drawing/2014/main" id="{853A5D1A-E614-4A75-A9AC-25B8E3D842AA}"/>
                </a:ext>
              </a:extLst>
            </p:cNvPr>
            <p:cNvSpPr/>
            <p:nvPr/>
          </p:nvSpPr>
          <p:spPr>
            <a:xfrm>
              <a:off x="7271175" y="2413800"/>
              <a:ext cx="264400" cy="554150"/>
            </a:xfrm>
            <a:custGeom>
              <a:avLst/>
              <a:gdLst/>
              <a:ahLst/>
              <a:cxnLst/>
              <a:rect l="l" t="t" r="r" b="b"/>
              <a:pathLst>
                <a:path w="10576" h="22166" extrusionOk="0">
                  <a:moveTo>
                    <a:pt x="7227" y="1"/>
                  </a:moveTo>
                  <a:cubicBezTo>
                    <a:pt x="6842" y="1"/>
                    <a:pt x="6414" y="87"/>
                    <a:pt x="5938" y="283"/>
                  </a:cubicBezTo>
                  <a:cubicBezTo>
                    <a:pt x="5938" y="283"/>
                    <a:pt x="4170" y="1751"/>
                    <a:pt x="3904" y="2718"/>
                  </a:cubicBezTo>
                  <a:cubicBezTo>
                    <a:pt x="3603" y="3685"/>
                    <a:pt x="1" y="18830"/>
                    <a:pt x="1" y="18830"/>
                  </a:cubicBezTo>
                  <a:lnTo>
                    <a:pt x="8607" y="22165"/>
                  </a:lnTo>
                  <a:lnTo>
                    <a:pt x="10575" y="4653"/>
                  </a:lnTo>
                  <a:cubicBezTo>
                    <a:pt x="10575" y="4653"/>
                    <a:pt x="10058" y="1"/>
                    <a:pt x="7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122;p47">
              <a:extLst>
                <a:ext uri="{FF2B5EF4-FFF2-40B4-BE49-F238E27FC236}">
                  <a16:creationId xmlns:a16="http://schemas.microsoft.com/office/drawing/2014/main" id="{5C6D0F19-A55B-4B85-B097-5D3D07FAC52E}"/>
                </a:ext>
              </a:extLst>
            </p:cNvPr>
            <p:cNvSpPr/>
            <p:nvPr/>
          </p:nvSpPr>
          <p:spPr>
            <a:xfrm>
              <a:off x="7271175" y="2380000"/>
              <a:ext cx="264400" cy="587950"/>
            </a:xfrm>
            <a:custGeom>
              <a:avLst/>
              <a:gdLst/>
              <a:ahLst/>
              <a:cxnLst/>
              <a:rect l="l" t="t" r="r" b="b"/>
              <a:pathLst>
                <a:path w="10576" h="23518" fill="none" extrusionOk="0">
                  <a:moveTo>
                    <a:pt x="5938" y="1635"/>
                  </a:moveTo>
                  <a:cubicBezTo>
                    <a:pt x="5938" y="1635"/>
                    <a:pt x="4170" y="3103"/>
                    <a:pt x="3904" y="4070"/>
                  </a:cubicBezTo>
                  <a:cubicBezTo>
                    <a:pt x="3603" y="5037"/>
                    <a:pt x="1" y="20182"/>
                    <a:pt x="1" y="20182"/>
                  </a:cubicBezTo>
                  <a:lnTo>
                    <a:pt x="8607" y="23517"/>
                  </a:lnTo>
                  <a:lnTo>
                    <a:pt x="10575" y="6005"/>
                  </a:lnTo>
                  <a:cubicBezTo>
                    <a:pt x="10575" y="6005"/>
                    <a:pt x="9908" y="0"/>
                    <a:pt x="5938" y="1635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123;p47">
              <a:extLst>
                <a:ext uri="{FF2B5EF4-FFF2-40B4-BE49-F238E27FC236}">
                  <a16:creationId xmlns:a16="http://schemas.microsoft.com/office/drawing/2014/main" id="{548E1C5A-74DA-4EBB-A2A8-01094E960250}"/>
                </a:ext>
              </a:extLst>
            </p:cNvPr>
            <p:cNvSpPr/>
            <p:nvPr/>
          </p:nvSpPr>
          <p:spPr>
            <a:xfrm>
              <a:off x="7375425" y="3121375"/>
              <a:ext cx="562925" cy="1618675"/>
            </a:xfrm>
            <a:custGeom>
              <a:avLst/>
              <a:gdLst/>
              <a:ahLst/>
              <a:cxnLst/>
              <a:rect l="l" t="t" r="r" b="b"/>
              <a:pathLst>
                <a:path w="22517" h="64747" extrusionOk="0">
                  <a:moveTo>
                    <a:pt x="1802" y="0"/>
                  </a:moveTo>
                  <a:cubicBezTo>
                    <a:pt x="1802" y="0"/>
                    <a:pt x="568" y="9307"/>
                    <a:pt x="267" y="15278"/>
                  </a:cubicBezTo>
                  <a:cubicBezTo>
                    <a:pt x="0" y="21249"/>
                    <a:pt x="568" y="29321"/>
                    <a:pt x="834" y="33491"/>
                  </a:cubicBezTo>
                  <a:cubicBezTo>
                    <a:pt x="1101" y="37660"/>
                    <a:pt x="4103" y="57508"/>
                    <a:pt x="4103" y="57841"/>
                  </a:cubicBezTo>
                  <a:cubicBezTo>
                    <a:pt x="4103" y="58175"/>
                    <a:pt x="3436" y="58842"/>
                    <a:pt x="3436" y="59309"/>
                  </a:cubicBezTo>
                  <a:cubicBezTo>
                    <a:pt x="3503" y="59776"/>
                    <a:pt x="3603" y="60276"/>
                    <a:pt x="3770" y="60743"/>
                  </a:cubicBezTo>
                  <a:cubicBezTo>
                    <a:pt x="4470" y="60877"/>
                    <a:pt x="5204" y="61044"/>
                    <a:pt x="5871" y="61311"/>
                  </a:cubicBezTo>
                  <a:cubicBezTo>
                    <a:pt x="6238" y="61444"/>
                    <a:pt x="6614" y="61511"/>
                    <a:pt x="6989" y="61511"/>
                  </a:cubicBezTo>
                  <a:cubicBezTo>
                    <a:pt x="7364" y="61511"/>
                    <a:pt x="7739" y="61444"/>
                    <a:pt x="8106" y="61311"/>
                  </a:cubicBezTo>
                  <a:cubicBezTo>
                    <a:pt x="8106" y="61311"/>
                    <a:pt x="8106" y="56741"/>
                    <a:pt x="8673" y="54506"/>
                  </a:cubicBezTo>
                  <a:cubicBezTo>
                    <a:pt x="9207" y="52304"/>
                    <a:pt x="10708" y="27787"/>
                    <a:pt x="10708" y="27787"/>
                  </a:cubicBezTo>
                  <a:lnTo>
                    <a:pt x="10708" y="24884"/>
                  </a:lnTo>
                  <a:cubicBezTo>
                    <a:pt x="10708" y="24884"/>
                    <a:pt x="12776" y="39195"/>
                    <a:pt x="13477" y="43765"/>
                  </a:cubicBezTo>
                  <a:cubicBezTo>
                    <a:pt x="14177" y="48368"/>
                    <a:pt x="15979" y="56841"/>
                    <a:pt x="16412" y="58075"/>
                  </a:cubicBezTo>
                  <a:cubicBezTo>
                    <a:pt x="16646" y="58809"/>
                    <a:pt x="16746" y="59576"/>
                    <a:pt x="16679" y="60310"/>
                  </a:cubicBezTo>
                  <a:lnTo>
                    <a:pt x="16679" y="61844"/>
                  </a:lnTo>
                  <a:lnTo>
                    <a:pt x="17079" y="63779"/>
                  </a:lnTo>
                  <a:cubicBezTo>
                    <a:pt x="17079" y="63779"/>
                    <a:pt x="17646" y="64746"/>
                    <a:pt x="18614" y="64746"/>
                  </a:cubicBezTo>
                  <a:cubicBezTo>
                    <a:pt x="19314" y="64713"/>
                    <a:pt x="19981" y="64480"/>
                    <a:pt x="20582" y="64079"/>
                  </a:cubicBezTo>
                  <a:cubicBezTo>
                    <a:pt x="20582" y="64079"/>
                    <a:pt x="21549" y="56007"/>
                    <a:pt x="21816" y="53505"/>
                  </a:cubicBezTo>
                  <a:cubicBezTo>
                    <a:pt x="22083" y="51003"/>
                    <a:pt x="22250" y="41129"/>
                    <a:pt x="21949" y="40162"/>
                  </a:cubicBezTo>
                  <a:cubicBezTo>
                    <a:pt x="21716" y="38928"/>
                    <a:pt x="21516" y="37660"/>
                    <a:pt x="21416" y="36393"/>
                  </a:cubicBezTo>
                  <a:cubicBezTo>
                    <a:pt x="21416" y="36393"/>
                    <a:pt x="22517" y="19714"/>
                    <a:pt x="21949" y="15845"/>
                  </a:cubicBezTo>
                  <a:cubicBezTo>
                    <a:pt x="21416" y="11942"/>
                    <a:pt x="21116" y="1935"/>
                    <a:pt x="21116" y="1935"/>
                  </a:cubicBezTo>
                  <a:cubicBezTo>
                    <a:pt x="21116" y="1935"/>
                    <a:pt x="17468" y="2812"/>
                    <a:pt x="13000" y="2812"/>
                  </a:cubicBezTo>
                  <a:cubicBezTo>
                    <a:pt x="9294" y="2812"/>
                    <a:pt x="5023" y="2208"/>
                    <a:pt x="1802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124;p47">
              <a:extLst>
                <a:ext uri="{FF2B5EF4-FFF2-40B4-BE49-F238E27FC236}">
                  <a16:creationId xmlns:a16="http://schemas.microsoft.com/office/drawing/2014/main" id="{04514325-7597-4602-8393-24A741B30432}"/>
                </a:ext>
              </a:extLst>
            </p:cNvPr>
            <p:cNvSpPr/>
            <p:nvPr/>
          </p:nvSpPr>
          <p:spPr>
            <a:xfrm>
              <a:off x="7559725" y="3427425"/>
              <a:ext cx="83425" cy="316075"/>
            </a:xfrm>
            <a:custGeom>
              <a:avLst/>
              <a:gdLst/>
              <a:ahLst/>
              <a:cxnLst/>
              <a:rect l="l" t="t" r="r" b="b"/>
              <a:pathLst>
                <a:path w="3337" h="12643" fill="none" extrusionOk="0">
                  <a:moveTo>
                    <a:pt x="3336" y="12642"/>
                  </a:moveTo>
                  <a:lnTo>
                    <a:pt x="1935" y="1935"/>
                  </a:lnTo>
                  <a:lnTo>
                    <a:pt x="0" y="0"/>
                  </a:ln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125;p47">
              <a:extLst>
                <a:ext uri="{FF2B5EF4-FFF2-40B4-BE49-F238E27FC236}">
                  <a16:creationId xmlns:a16="http://schemas.microsoft.com/office/drawing/2014/main" id="{3918003C-D8F6-401E-B153-176B549652CA}"/>
                </a:ext>
              </a:extLst>
            </p:cNvPr>
            <p:cNvSpPr/>
            <p:nvPr/>
          </p:nvSpPr>
          <p:spPr>
            <a:xfrm>
              <a:off x="7398775" y="2347475"/>
              <a:ext cx="671325" cy="878750"/>
            </a:xfrm>
            <a:custGeom>
              <a:avLst/>
              <a:gdLst/>
              <a:ahLst/>
              <a:cxnLst/>
              <a:rect l="l" t="t" r="r" b="b"/>
              <a:pathLst>
                <a:path w="26853" h="35150" extrusionOk="0">
                  <a:moveTo>
                    <a:pt x="13377" y="1"/>
                  </a:moveTo>
                  <a:cubicBezTo>
                    <a:pt x="12042" y="1"/>
                    <a:pt x="10708" y="101"/>
                    <a:pt x="9374" y="267"/>
                  </a:cubicBezTo>
                  <a:cubicBezTo>
                    <a:pt x="9374" y="267"/>
                    <a:pt x="4370" y="668"/>
                    <a:pt x="834" y="2936"/>
                  </a:cubicBezTo>
                  <a:cubicBezTo>
                    <a:pt x="67" y="3403"/>
                    <a:pt x="568" y="19414"/>
                    <a:pt x="568" y="22783"/>
                  </a:cubicBezTo>
                  <a:cubicBezTo>
                    <a:pt x="568" y="26186"/>
                    <a:pt x="0" y="30823"/>
                    <a:pt x="101" y="31423"/>
                  </a:cubicBezTo>
                  <a:cubicBezTo>
                    <a:pt x="201" y="32057"/>
                    <a:pt x="3403" y="34358"/>
                    <a:pt x="8840" y="34992"/>
                  </a:cubicBezTo>
                  <a:cubicBezTo>
                    <a:pt x="9773" y="35102"/>
                    <a:pt x="10727" y="35149"/>
                    <a:pt x="11667" y="35149"/>
                  </a:cubicBezTo>
                  <a:cubicBezTo>
                    <a:pt x="16171" y="35149"/>
                    <a:pt x="20378" y="34053"/>
                    <a:pt x="20682" y="33391"/>
                  </a:cubicBezTo>
                  <a:cubicBezTo>
                    <a:pt x="21015" y="32591"/>
                    <a:pt x="20849" y="31423"/>
                    <a:pt x="20849" y="31089"/>
                  </a:cubicBezTo>
                  <a:cubicBezTo>
                    <a:pt x="20849" y="30723"/>
                    <a:pt x="26853" y="10975"/>
                    <a:pt x="26386" y="8740"/>
                  </a:cubicBezTo>
                  <a:cubicBezTo>
                    <a:pt x="25919" y="6505"/>
                    <a:pt x="25485" y="4037"/>
                    <a:pt x="21482" y="2135"/>
                  </a:cubicBezTo>
                  <a:cubicBezTo>
                    <a:pt x="18881" y="901"/>
                    <a:pt x="15245" y="1"/>
                    <a:pt x="13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126;p47">
              <a:extLst>
                <a:ext uri="{FF2B5EF4-FFF2-40B4-BE49-F238E27FC236}">
                  <a16:creationId xmlns:a16="http://schemas.microsoft.com/office/drawing/2014/main" id="{298C6245-5C2E-4CCA-95C9-09C2712E1845}"/>
                </a:ext>
              </a:extLst>
            </p:cNvPr>
            <p:cNvSpPr/>
            <p:nvPr/>
          </p:nvSpPr>
          <p:spPr>
            <a:xfrm>
              <a:off x="7398775" y="2353325"/>
              <a:ext cx="532075" cy="872375"/>
            </a:xfrm>
            <a:custGeom>
              <a:avLst/>
              <a:gdLst/>
              <a:ahLst/>
              <a:cxnLst/>
              <a:rect l="l" t="t" r="r" b="b"/>
              <a:pathLst>
                <a:path w="21283" h="34895" extrusionOk="0">
                  <a:moveTo>
                    <a:pt x="9374" y="0"/>
                  </a:moveTo>
                  <a:cubicBezTo>
                    <a:pt x="9374" y="0"/>
                    <a:pt x="4370" y="400"/>
                    <a:pt x="834" y="2669"/>
                  </a:cubicBezTo>
                  <a:cubicBezTo>
                    <a:pt x="67" y="3169"/>
                    <a:pt x="568" y="19147"/>
                    <a:pt x="568" y="22549"/>
                  </a:cubicBezTo>
                  <a:cubicBezTo>
                    <a:pt x="568" y="25919"/>
                    <a:pt x="0" y="30555"/>
                    <a:pt x="101" y="31189"/>
                  </a:cubicBezTo>
                  <a:cubicBezTo>
                    <a:pt x="201" y="31789"/>
                    <a:pt x="3403" y="34091"/>
                    <a:pt x="8840" y="34725"/>
                  </a:cubicBezTo>
                  <a:cubicBezTo>
                    <a:pt x="9795" y="34843"/>
                    <a:pt x="10771" y="34894"/>
                    <a:pt x="11733" y="34894"/>
                  </a:cubicBezTo>
                  <a:cubicBezTo>
                    <a:pt x="16212" y="34894"/>
                    <a:pt x="20380" y="33783"/>
                    <a:pt x="20682" y="33124"/>
                  </a:cubicBezTo>
                  <a:cubicBezTo>
                    <a:pt x="21015" y="32323"/>
                    <a:pt x="20849" y="31189"/>
                    <a:pt x="20849" y="30822"/>
                  </a:cubicBezTo>
                  <a:cubicBezTo>
                    <a:pt x="20849" y="30755"/>
                    <a:pt x="21015" y="30188"/>
                    <a:pt x="21282" y="29254"/>
                  </a:cubicBezTo>
                  <a:cubicBezTo>
                    <a:pt x="21261" y="29254"/>
                    <a:pt x="21239" y="29253"/>
                    <a:pt x="21217" y="29253"/>
                  </a:cubicBezTo>
                  <a:cubicBezTo>
                    <a:pt x="19429" y="29253"/>
                    <a:pt x="16992" y="31803"/>
                    <a:pt x="12395" y="31803"/>
                  </a:cubicBezTo>
                  <a:cubicBezTo>
                    <a:pt x="12204" y="31803"/>
                    <a:pt x="12008" y="31799"/>
                    <a:pt x="11809" y="31789"/>
                  </a:cubicBezTo>
                  <a:cubicBezTo>
                    <a:pt x="5638" y="31523"/>
                    <a:pt x="2169" y="29221"/>
                    <a:pt x="1735" y="28654"/>
                  </a:cubicBezTo>
                  <a:cubicBezTo>
                    <a:pt x="1301" y="28053"/>
                    <a:pt x="2035" y="9540"/>
                    <a:pt x="2035" y="7806"/>
                  </a:cubicBezTo>
                  <a:cubicBezTo>
                    <a:pt x="2035" y="6104"/>
                    <a:pt x="8340" y="3503"/>
                    <a:pt x="8340" y="3503"/>
                  </a:cubicBezTo>
                  <a:lnTo>
                    <a:pt x="9407" y="0"/>
                  </a:ln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127;p47">
              <a:extLst>
                <a:ext uri="{FF2B5EF4-FFF2-40B4-BE49-F238E27FC236}">
                  <a16:creationId xmlns:a16="http://schemas.microsoft.com/office/drawing/2014/main" id="{331075C6-4D89-43E3-8F37-C572E1D27A11}"/>
                </a:ext>
              </a:extLst>
            </p:cNvPr>
            <p:cNvSpPr/>
            <p:nvPr/>
          </p:nvSpPr>
          <p:spPr>
            <a:xfrm>
              <a:off x="7398775" y="2347475"/>
              <a:ext cx="671325" cy="890675"/>
            </a:xfrm>
            <a:custGeom>
              <a:avLst/>
              <a:gdLst/>
              <a:ahLst/>
              <a:cxnLst/>
              <a:rect l="l" t="t" r="r" b="b"/>
              <a:pathLst>
                <a:path w="26853" h="35627" fill="none" extrusionOk="0">
                  <a:moveTo>
                    <a:pt x="9374" y="267"/>
                  </a:moveTo>
                  <a:cubicBezTo>
                    <a:pt x="9374" y="267"/>
                    <a:pt x="4370" y="668"/>
                    <a:pt x="834" y="2936"/>
                  </a:cubicBezTo>
                  <a:cubicBezTo>
                    <a:pt x="67" y="3403"/>
                    <a:pt x="568" y="19414"/>
                    <a:pt x="568" y="22783"/>
                  </a:cubicBezTo>
                  <a:cubicBezTo>
                    <a:pt x="568" y="26186"/>
                    <a:pt x="0" y="30823"/>
                    <a:pt x="101" y="31423"/>
                  </a:cubicBezTo>
                  <a:cubicBezTo>
                    <a:pt x="201" y="32057"/>
                    <a:pt x="3403" y="34358"/>
                    <a:pt x="8840" y="34992"/>
                  </a:cubicBezTo>
                  <a:cubicBezTo>
                    <a:pt x="14244" y="35626"/>
                    <a:pt x="20315" y="34192"/>
                    <a:pt x="20682" y="33391"/>
                  </a:cubicBezTo>
                  <a:cubicBezTo>
                    <a:pt x="21015" y="32591"/>
                    <a:pt x="20849" y="31423"/>
                    <a:pt x="20849" y="31089"/>
                  </a:cubicBezTo>
                  <a:cubicBezTo>
                    <a:pt x="20849" y="30723"/>
                    <a:pt x="26853" y="10975"/>
                    <a:pt x="26386" y="8740"/>
                  </a:cubicBezTo>
                  <a:cubicBezTo>
                    <a:pt x="25919" y="6505"/>
                    <a:pt x="25485" y="4037"/>
                    <a:pt x="21482" y="2135"/>
                  </a:cubicBezTo>
                  <a:cubicBezTo>
                    <a:pt x="18881" y="901"/>
                    <a:pt x="15245" y="1"/>
                    <a:pt x="13377" y="1"/>
                  </a:cubicBezTo>
                  <a:cubicBezTo>
                    <a:pt x="12042" y="1"/>
                    <a:pt x="10708" y="101"/>
                    <a:pt x="9374" y="267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128;p47">
              <a:extLst>
                <a:ext uri="{FF2B5EF4-FFF2-40B4-BE49-F238E27FC236}">
                  <a16:creationId xmlns:a16="http://schemas.microsoft.com/office/drawing/2014/main" id="{EE1DF099-6830-4FBA-AF53-E1BA27A194F2}"/>
                </a:ext>
              </a:extLst>
            </p:cNvPr>
            <p:cNvSpPr/>
            <p:nvPr/>
          </p:nvSpPr>
          <p:spPr>
            <a:xfrm>
              <a:off x="7523025" y="2292350"/>
              <a:ext cx="302750" cy="237925"/>
            </a:xfrm>
            <a:custGeom>
              <a:avLst/>
              <a:gdLst/>
              <a:ahLst/>
              <a:cxnLst/>
              <a:rect l="l" t="t" r="r" b="b"/>
              <a:pathLst>
                <a:path w="12110" h="9517" extrusionOk="0">
                  <a:moveTo>
                    <a:pt x="8282" y="0"/>
                  </a:moveTo>
                  <a:cubicBezTo>
                    <a:pt x="6435" y="0"/>
                    <a:pt x="3986" y="809"/>
                    <a:pt x="2869" y="2306"/>
                  </a:cubicBezTo>
                  <a:cubicBezTo>
                    <a:pt x="1168" y="4507"/>
                    <a:pt x="1" y="7810"/>
                    <a:pt x="1" y="7810"/>
                  </a:cubicBezTo>
                  <a:cubicBezTo>
                    <a:pt x="668" y="7543"/>
                    <a:pt x="1335" y="7343"/>
                    <a:pt x="2069" y="7276"/>
                  </a:cubicBezTo>
                  <a:cubicBezTo>
                    <a:pt x="2869" y="7276"/>
                    <a:pt x="3303" y="8543"/>
                    <a:pt x="3303" y="8543"/>
                  </a:cubicBezTo>
                  <a:lnTo>
                    <a:pt x="3670" y="8610"/>
                  </a:lnTo>
                  <a:cubicBezTo>
                    <a:pt x="4370" y="8443"/>
                    <a:pt x="5071" y="8343"/>
                    <a:pt x="5805" y="8343"/>
                  </a:cubicBezTo>
                  <a:cubicBezTo>
                    <a:pt x="6896" y="8343"/>
                    <a:pt x="7462" y="9516"/>
                    <a:pt x="7711" y="9516"/>
                  </a:cubicBezTo>
                  <a:cubicBezTo>
                    <a:pt x="7721" y="9516"/>
                    <a:pt x="7731" y="9515"/>
                    <a:pt x="7740" y="9511"/>
                  </a:cubicBezTo>
                  <a:cubicBezTo>
                    <a:pt x="8006" y="9411"/>
                    <a:pt x="12109" y="6375"/>
                    <a:pt x="12109" y="5041"/>
                  </a:cubicBezTo>
                  <a:cubicBezTo>
                    <a:pt x="12076" y="3406"/>
                    <a:pt x="11442" y="1839"/>
                    <a:pt x="10341" y="604"/>
                  </a:cubicBezTo>
                  <a:cubicBezTo>
                    <a:pt x="9956" y="197"/>
                    <a:pt x="9192" y="0"/>
                    <a:pt x="8282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129;p47">
              <a:extLst>
                <a:ext uri="{FF2B5EF4-FFF2-40B4-BE49-F238E27FC236}">
                  <a16:creationId xmlns:a16="http://schemas.microsoft.com/office/drawing/2014/main" id="{635618BA-E044-4B1E-AAB6-798443CA4398}"/>
                </a:ext>
              </a:extLst>
            </p:cNvPr>
            <p:cNvSpPr/>
            <p:nvPr/>
          </p:nvSpPr>
          <p:spPr>
            <a:xfrm>
              <a:off x="7585575" y="2220725"/>
              <a:ext cx="200175" cy="288925"/>
            </a:xfrm>
            <a:custGeom>
              <a:avLst/>
              <a:gdLst/>
              <a:ahLst/>
              <a:cxnLst/>
              <a:rect l="l" t="t" r="r" b="b"/>
              <a:pathLst>
                <a:path w="8007" h="11557" extrusionOk="0">
                  <a:moveTo>
                    <a:pt x="7939" y="0"/>
                  </a:moveTo>
                  <a:cubicBezTo>
                    <a:pt x="7939" y="1"/>
                    <a:pt x="5171" y="3836"/>
                    <a:pt x="3770" y="3836"/>
                  </a:cubicBezTo>
                  <a:cubicBezTo>
                    <a:pt x="2769" y="3770"/>
                    <a:pt x="1768" y="3469"/>
                    <a:pt x="901" y="2936"/>
                  </a:cubicBezTo>
                  <a:cubicBezTo>
                    <a:pt x="901" y="2936"/>
                    <a:pt x="0" y="10608"/>
                    <a:pt x="801" y="11408"/>
                  </a:cubicBezTo>
                  <a:cubicBezTo>
                    <a:pt x="908" y="11511"/>
                    <a:pt x="1030" y="11557"/>
                    <a:pt x="1163" y="11557"/>
                  </a:cubicBezTo>
                  <a:cubicBezTo>
                    <a:pt x="2026" y="11557"/>
                    <a:pt x="3386" y="9631"/>
                    <a:pt x="4570" y="8706"/>
                  </a:cubicBezTo>
                  <a:cubicBezTo>
                    <a:pt x="5905" y="7639"/>
                    <a:pt x="7673" y="4970"/>
                    <a:pt x="7839" y="3469"/>
                  </a:cubicBezTo>
                  <a:cubicBezTo>
                    <a:pt x="7973" y="2302"/>
                    <a:pt x="8006" y="1168"/>
                    <a:pt x="79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130;p47">
              <a:extLst>
                <a:ext uri="{FF2B5EF4-FFF2-40B4-BE49-F238E27FC236}">
                  <a16:creationId xmlns:a16="http://schemas.microsoft.com/office/drawing/2014/main" id="{DD97F116-FDB6-4E85-AEDA-127E8FAA15C0}"/>
                </a:ext>
              </a:extLst>
            </p:cNvPr>
            <p:cNvSpPr/>
            <p:nvPr/>
          </p:nvSpPr>
          <p:spPr>
            <a:xfrm>
              <a:off x="7585575" y="2244075"/>
              <a:ext cx="185150" cy="265200"/>
            </a:xfrm>
            <a:custGeom>
              <a:avLst/>
              <a:gdLst/>
              <a:ahLst/>
              <a:cxnLst/>
              <a:rect l="l" t="t" r="r" b="b"/>
              <a:pathLst>
                <a:path w="7406" h="10608" extrusionOk="0">
                  <a:moveTo>
                    <a:pt x="7239" y="0"/>
                  </a:moveTo>
                  <a:cubicBezTo>
                    <a:pt x="6305" y="1101"/>
                    <a:pt x="4737" y="2902"/>
                    <a:pt x="3736" y="2902"/>
                  </a:cubicBezTo>
                  <a:cubicBezTo>
                    <a:pt x="2736" y="2836"/>
                    <a:pt x="1768" y="2535"/>
                    <a:pt x="901" y="2002"/>
                  </a:cubicBezTo>
                  <a:cubicBezTo>
                    <a:pt x="901" y="2002"/>
                    <a:pt x="0" y="9674"/>
                    <a:pt x="801" y="10474"/>
                  </a:cubicBezTo>
                  <a:cubicBezTo>
                    <a:pt x="868" y="10541"/>
                    <a:pt x="968" y="10574"/>
                    <a:pt x="1068" y="10608"/>
                  </a:cubicBezTo>
                  <a:cubicBezTo>
                    <a:pt x="1702" y="8673"/>
                    <a:pt x="2369" y="6271"/>
                    <a:pt x="2369" y="6271"/>
                  </a:cubicBezTo>
                  <a:lnTo>
                    <a:pt x="5171" y="4036"/>
                  </a:lnTo>
                  <a:lnTo>
                    <a:pt x="7406" y="401"/>
                  </a:lnTo>
                  <a:lnTo>
                    <a:pt x="7239" y="0"/>
                  </a:ln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131;p47">
              <a:extLst>
                <a:ext uri="{FF2B5EF4-FFF2-40B4-BE49-F238E27FC236}">
                  <a16:creationId xmlns:a16="http://schemas.microsoft.com/office/drawing/2014/main" id="{9DDA9DB2-EF01-4E20-B7A2-BC05F52FAFBD}"/>
                </a:ext>
              </a:extLst>
            </p:cNvPr>
            <p:cNvSpPr/>
            <p:nvPr/>
          </p:nvSpPr>
          <p:spPr>
            <a:xfrm>
              <a:off x="7585575" y="2220725"/>
              <a:ext cx="200175" cy="304400"/>
            </a:xfrm>
            <a:custGeom>
              <a:avLst/>
              <a:gdLst/>
              <a:ahLst/>
              <a:cxnLst/>
              <a:rect l="l" t="t" r="r" b="b"/>
              <a:pathLst>
                <a:path w="8007" h="12176" fill="none" extrusionOk="0">
                  <a:moveTo>
                    <a:pt x="901" y="2936"/>
                  </a:moveTo>
                  <a:cubicBezTo>
                    <a:pt x="901" y="2936"/>
                    <a:pt x="0" y="10608"/>
                    <a:pt x="801" y="11408"/>
                  </a:cubicBezTo>
                  <a:cubicBezTo>
                    <a:pt x="1602" y="12176"/>
                    <a:pt x="3203" y="9774"/>
                    <a:pt x="4570" y="8706"/>
                  </a:cubicBezTo>
                  <a:cubicBezTo>
                    <a:pt x="5905" y="7639"/>
                    <a:pt x="7673" y="4970"/>
                    <a:pt x="7839" y="3469"/>
                  </a:cubicBezTo>
                  <a:cubicBezTo>
                    <a:pt x="7973" y="2302"/>
                    <a:pt x="8006" y="1168"/>
                    <a:pt x="7939" y="0"/>
                  </a:cubicBezTo>
                  <a:cubicBezTo>
                    <a:pt x="7939" y="0"/>
                    <a:pt x="5171" y="3836"/>
                    <a:pt x="3770" y="3836"/>
                  </a:cubicBezTo>
                  <a:cubicBezTo>
                    <a:pt x="2769" y="3770"/>
                    <a:pt x="1768" y="3469"/>
                    <a:pt x="901" y="2936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132;p47">
              <a:extLst>
                <a:ext uri="{FF2B5EF4-FFF2-40B4-BE49-F238E27FC236}">
                  <a16:creationId xmlns:a16="http://schemas.microsoft.com/office/drawing/2014/main" id="{C49240FC-1BBE-47A9-ADD2-55DD20C2F8B2}"/>
                </a:ext>
              </a:extLst>
            </p:cNvPr>
            <p:cNvSpPr/>
            <p:nvPr/>
          </p:nvSpPr>
          <p:spPr>
            <a:xfrm>
              <a:off x="7544700" y="2021100"/>
              <a:ext cx="331950" cy="331400"/>
            </a:xfrm>
            <a:custGeom>
              <a:avLst/>
              <a:gdLst/>
              <a:ahLst/>
              <a:cxnLst/>
              <a:rect l="l" t="t" r="r" b="b"/>
              <a:pathLst>
                <a:path w="13278" h="13256" extrusionOk="0">
                  <a:moveTo>
                    <a:pt x="5825" y="0"/>
                  </a:moveTo>
                  <a:cubicBezTo>
                    <a:pt x="5679" y="0"/>
                    <a:pt x="5539" y="4"/>
                    <a:pt x="5405" y="13"/>
                  </a:cubicBezTo>
                  <a:cubicBezTo>
                    <a:pt x="3737" y="180"/>
                    <a:pt x="2102" y="547"/>
                    <a:pt x="535" y="1180"/>
                  </a:cubicBezTo>
                  <a:lnTo>
                    <a:pt x="168" y="1280"/>
                  </a:lnTo>
                  <a:cubicBezTo>
                    <a:pt x="168" y="1280"/>
                    <a:pt x="1" y="6584"/>
                    <a:pt x="735" y="8652"/>
                  </a:cubicBezTo>
                  <a:cubicBezTo>
                    <a:pt x="1367" y="10519"/>
                    <a:pt x="2978" y="13256"/>
                    <a:pt x="5125" y="13256"/>
                  </a:cubicBezTo>
                  <a:cubicBezTo>
                    <a:pt x="5357" y="13256"/>
                    <a:pt x="5595" y="13224"/>
                    <a:pt x="5838" y="13156"/>
                  </a:cubicBezTo>
                  <a:cubicBezTo>
                    <a:pt x="8374" y="12422"/>
                    <a:pt x="10242" y="7318"/>
                    <a:pt x="10242" y="7318"/>
                  </a:cubicBezTo>
                  <a:cubicBezTo>
                    <a:pt x="10242" y="7318"/>
                    <a:pt x="12577" y="6217"/>
                    <a:pt x="13044" y="4616"/>
                  </a:cubicBezTo>
                  <a:cubicBezTo>
                    <a:pt x="13277" y="3549"/>
                    <a:pt x="13244" y="2415"/>
                    <a:pt x="12944" y="1380"/>
                  </a:cubicBezTo>
                  <a:cubicBezTo>
                    <a:pt x="12944" y="1380"/>
                    <a:pt x="8503" y="0"/>
                    <a:pt x="5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133;p47">
              <a:extLst>
                <a:ext uri="{FF2B5EF4-FFF2-40B4-BE49-F238E27FC236}">
                  <a16:creationId xmlns:a16="http://schemas.microsoft.com/office/drawing/2014/main" id="{ADB58207-C822-410C-9AD6-AC2ACC37C1D3}"/>
                </a:ext>
              </a:extLst>
            </p:cNvPr>
            <p:cNvSpPr/>
            <p:nvPr/>
          </p:nvSpPr>
          <p:spPr>
            <a:xfrm>
              <a:off x="7544700" y="2021125"/>
              <a:ext cx="328600" cy="330750"/>
            </a:xfrm>
            <a:custGeom>
              <a:avLst/>
              <a:gdLst/>
              <a:ahLst/>
              <a:cxnLst/>
              <a:rect l="l" t="t" r="r" b="b"/>
              <a:pathLst>
                <a:path w="13144" h="13230" extrusionOk="0">
                  <a:moveTo>
                    <a:pt x="5806" y="0"/>
                  </a:moveTo>
                  <a:cubicBezTo>
                    <a:pt x="5667" y="0"/>
                    <a:pt x="5533" y="4"/>
                    <a:pt x="5405" y="12"/>
                  </a:cubicBezTo>
                  <a:cubicBezTo>
                    <a:pt x="3737" y="145"/>
                    <a:pt x="2102" y="546"/>
                    <a:pt x="535" y="1179"/>
                  </a:cubicBezTo>
                  <a:lnTo>
                    <a:pt x="168" y="1246"/>
                  </a:lnTo>
                  <a:cubicBezTo>
                    <a:pt x="168" y="1246"/>
                    <a:pt x="1" y="6550"/>
                    <a:pt x="735" y="8618"/>
                  </a:cubicBezTo>
                  <a:cubicBezTo>
                    <a:pt x="1365" y="10478"/>
                    <a:pt x="2967" y="13229"/>
                    <a:pt x="5103" y="13229"/>
                  </a:cubicBezTo>
                  <a:cubicBezTo>
                    <a:pt x="5342" y="13229"/>
                    <a:pt x="5587" y="13195"/>
                    <a:pt x="5838" y="13121"/>
                  </a:cubicBezTo>
                  <a:cubicBezTo>
                    <a:pt x="6706" y="12788"/>
                    <a:pt x="7440" y="12221"/>
                    <a:pt x="7940" y="11487"/>
                  </a:cubicBezTo>
                  <a:cubicBezTo>
                    <a:pt x="8040" y="11220"/>
                    <a:pt x="8107" y="11053"/>
                    <a:pt x="8107" y="11053"/>
                  </a:cubicBezTo>
                  <a:lnTo>
                    <a:pt x="8107" y="11053"/>
                  </a:lnTo>
                  <a:cubicBezTo>
                    <a:pt x="8107" y="11053"/>
                    <a:pt x="6601" y="12178"/>
                    <a:pt x="5283" y="12178"/>
                  </a:cubicBezTo>
                  <a:cubicBezTo>
                    <a:pt x="4689" y="12178"/>
                    <a:pt x="4133" y="11950"/>
                    <a:pt x="3770" y="11287"/>
                  </a:cubicBezTo>
                  <a:cubicBezTo>
                    <a:pt x="3036" y="9919"/>
                    <a:pt x="2736" y="8385"/>
                    <a:pt x="2836" y="6850"/>
                  </a:cubicBezTo>
                  <a:cubicBezTo>
                    <a:pt x="1402" y="6250"/>
                    <a:pt x="1168" y="6350"/>
                    <a:pt x="2236" y="5783"/>
                  </a:cubicBezTo>
                  <a:cubicBezTo>
                    <a:pt x="3303" y="5182"/>
                    <a:pt x="3170" y="4482"/>
                    <a:pt x="3170" y="4482"/>
                  </a:cubicBezTo>
                  <a:cubicBezTo>
                    <a:pt x="6572" y="4482"/>
                    <a:pt x="11042" y="3181"/>
                    <a:pt x="11042" y="3181"/>
                  </a:cubicBezTo>
                  <a:lnTo>
                    <a:pt x="13144" y="2213"/>
                  </a:lnTo>
                  <a:cubicBezTo>
                    <a:pt x="13144" y="2113"/>
                    <a:pt x="13110" y="1980"/>
                    <a:pt x="13077" y="1880"/>
                  </a:cubicBezTo>
                  <a:cubicBezTo>
                    <a:pt x="12944" y="1713"/>
                    <a:pt x="12743" y="1480"/>
                    <a:pt x="12543" y="1246"/>
                  </a:cubicBezTo>
                  <a:cubicBezTo>
                    <a:pt x="11414" y="933"/>
                    <a:pt x="7987" y="0"/>
                    <a:pt x="5806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134;p47">
              <a:extLst>
                <a:ext uri="{FF2B5EF4-FFF2-40B4-BE49-F238E27FC236}">
                  <a16:creationId xmlns:a16="http://schemas.microsoft.com/office/drawing/2014/main" id="{42011864-D87B-41F7-AF1D-14CAF0241A2F}"/>
                </a:ext>
              </a:extLst>
            </p:cNvPr>
            <p:cNvSpPr/>
            <p:nvPr/>
          </p:nvSpPr>
          <p:spPr>
            <a:xfrm>
              <a:off x="7544700" y="2017250"/>
              <a:ext cx="331950" cy="350275"/>
            </a:xfrm>
            <a:custGeom>
              <a:avLst/>
              <a:gdLst/>
              <a:ahLst/>
              <a:cxnLst/>
              <a:rect l="l" t="t" r="r" b="b"/>
              <a:pathLst>
                <a:path w="13278" h="14011" fill="none" extrusionOk="0">
                  <a:moveTo>
                    <a:pt x="168" y="1434"/>
                  </a:moveTo>
                  <a:cubicBezTo>
                    <a:pt x="168" y="1434"/>
                    <a:pt x="1" y="6738"/>
                    <a:pt x="735" y="8806"/>
                  </a:cubicBezTo>
                  <a:cubicBezTo>
                    <a:pt x="1435" y="10875"/>
                    <a:pt x="3337" y="14010"/>
                    <a:pt x="5838" y="13310"/>
                  </a:cubicBezTo>
                  <a:cubicBezTo>
                    <a:pt x="8374" y="12576"/>
                    <a:pt x="10242" y="7472"/>
                    <a:pt x="10242" y="7472"/>
                  </a:cubicBezTo>
                  <a:cubicBezTo>
                    <a:pt x="10242" y="7472"/>
                    <a:pt x="12577" y="6371"/>
                    <a:pt x="13044" y="4770"/>
                  </a:cubicBezTo>
                  <a:cubicBezTo>
                    <a:pt x="13277" y="3703"/>
                    <a:pt x="13244" y="2569"/>
                    <a:pt x="12944" y="1534"/>
                  </a:cubicBezTo>
                  <a:cubicBezTo>
                    <a:pt x="12944" y="1534"/>
                    <a:pt x="8007" y="0"/>
                    <a:pt x="5405" y="167"/>
                  </a:cubicBezTo>
                  <a:cubicBezTo>
                    <a:pt x="3737" y="334"/>
                    <a:pt x="2102" y="701"/>
                    <a:pt x="535" y="1334"/>
                  </a:cubicBezTo>
                  <a:close/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135;p47">
              <a:extLst>
                <a:ext uri="{FF2B5EF4-FFF2-40B4-BE49-F238E27FC236}">
                  <a16:creationId xmlns:a16="http://schemas.microsoft.com/office/drawing/2014/main" id="{FF82EB9F-F234-4E9E-ABA9-BDD1D3E6FC80}"/>
                </a:ext>
              </a:extLst>
            </p:cNvPr>
            <p:cNvSpPr/>
            <p:nvPr/>
          </p:nvSpPr>
          <p:spPr>
            <a:xfrm>
              <a:off x="7581400" y="2116475"/>
              <a:ext cx="58400" cy="87600"/>
            </a:xfrm>
            <a:custGeom>
              <a:avLst/>
              <a:gdLst/>
              <a:ahLst/>
              <a:cxnLst/>
              <a:rect l="l" t="t" r="r" b="b"/>
              <a:pathLst>
                <a:path w="2336" h="3504" fill="none" extrusionOk="0">
                  <a:moveTo>
                    <a:pt x="2069" y="1"/>
                  </a:moveTo>
                  <a:cubicBezTo>
                    <a:pt x="1969" y="501"/>
                    <a:pt x="1802" y="968"/>
                    <a:pt x="1535" y="1435"/>
                  </a:cubicBezTo>
                  <a:cubicBezTo>
                    <a:pt x="1101" y="2236"/>
                    <a:pt x="1" y="2402"/>
                    <a:pt x="368" y="2869"/>
                  </a:cubicBezTo>
                  <a:cubicBezTo>
                    <a:pt x="735" y="3303"/>
                    <a:pt x="2336" y="3503"/>
                    <a:pt x="2336" y="3503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136;p47">
              <a:extLst>
                <a:ext uri="{FF2B5EF4-FFF2-40B4-BE49-F238E27FC236}">
                  <a16:creationId xmlns:a16="http://schemas.microsoft.com/office/drawing/2014/main" id="{D0E266C7-5EC6-4C84-8C58-976554A92FEC}"/>
                </a:ext>
              </a:extLst>
            </p:cNvPr>
            <p:cNvSpPr/>
            <p:nvPr/>
          </p:nvSpPr>
          <p:spPr>
            <a:xfrm>
              <a:off x="7677300" y="2113150"/>
              <a:ext cx="18375" cy="40875"/>
            </a:xfrm>
            <a:custGeom>
              <a:avLst/>
              <a:gdLst/>
              <a:ahLst/>
              <a:cxnLst/>
              <a:rect l="l" t="t" r="r" b="b"/>
              <a:pathLst>
                <a:path w="735" h="1635" extrusionOk="0">
                  <a:moveTo>
                    <a:pt x="368" y="0"/>
                  </a:moveTo>
                  <a:cubicBezTo>
                    <a:pt x="168" y="0"/>
                    <a:pt x="1" y="367"/>
                    <a:pt x="1" y="834"/>
                  </a:cubicBezTo>
                  <a:cubicBezTo>
                    <a:pt x="1" y="1268"/>
                    <a:pt x="168" y="1635"/>
                    <a:pt x="368" y="1635"/>
                  </a:cubicBezTo>
                  <a:cubicBezTo>
                    <a:pt x="568" y="1635"/>
                    <a:pt x="735" y="1268"/>
                    <a:pt x="735" y="834"/>
                  </a:cubicBezTo>
                  <a:cubicBezTo>
                    <a:pt x="735" y="367"/>
                    <a:pt x="568" y="0"/>
                    <a:pt x="3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137;p47">
              <a:extLst>
                <a:ext uri="{FF2B5EF4-FFF2-40B4-BE49-F238E27FC236}">
                  <a16:creationId xmlns:a16="http://schemas.microsoft.com/office/drawing/2014/main" id="{48706B9F-9126-4D6C-BDF9-24BC7BC775D3}"/>
                </a:ext>
              </a:extLst>
            </p:cNvPr>
            <p:cNvSpPr/>
            <p:nvPr/>
          </p:nvSpPr>
          <p:spPr>
            <a:xfrm>
              <a:off x="7588075" y="2104800"/>
              <a:ext cx="17550" cy="40050"/>
            </a:xfrm>
            <a:custGeom>
              <a:avLst/>
              <a:gdLst/>
              <a:ahLst/>
              <a:cxnLst/>
              <a:rect l="l" t="t" r="r" b="b"/>
              <a:pathLst>
                <a:path w="702" h="1602" extrusionOk="0">
                  <a:moveTo>
                    <a:pt x="367" y="1"/>
                  </a:moveTo>
                  <a:cubicBezTo>
                    <a:pt x="134" y="1"/>
                    <a:pt x="1" y="368"/>
                    <a:pt x="1" y="801"/>
                  </a:cubicBezTo>
                  <a:cubicBezTo>
                    <a:pt x="1" y="1268"/>
                    <a:pt x="134" y="1602"/>
                    <a:pt x="367" y="1602"/>
                  </a:cubicBezTo>
                  <a:cubicBezTo>
                    <a:pt x="568" y="1602"/>
                    <a:pt x="701" y="1268"/>
                    <a:pt x="701" y="801"/>
                  </a:cubicBezTo>
                  <a:cubicBezTo>
                    <a:pt x="701" y="334"/>
                    <a:pt x="568" y="1"/>
                    <a:pt x="3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138;p47">
              <a:extLst>
                <a:ext uri="{FF2B5EF4-FFF2-40B4-BE49-F238E27FC236}">
                  <a16:creationId xmlns:a16="http://schemas.microsoft.com/office/drawing/2014/main" id="{57EBB030-3C19-4B2C-90EE-566D03E0FE18}"/>
                </a:ext>
              </a:extLst>
            </p:cNvPr>
            <p:cNvSpPr/>
            <p:nvPr/>
          </p:nvSpPr>
          <p:spPr>
            <a:xfrm>
              <a:off x="7629775" y="2221550"/>
              <a:ext cx="72575" cy="26725"/>
            </a:xfrm>
            <a:custGeom>
              <a:avLst/>
              <a:gdLst/>
              <a:ahLst/>
              <a:cxnLst/>
              <a:rect l="l" t="t" r="r" b="b"/>
              <a:pathLst>
                <a:path w="2903" h="1069" fill="none" extrusionOk="0">
                  <a:moveTo>
                    <a:pt x="0" y="634"/>
                  </a:moveTo>
                  <a:cubicBezTo>
                    <a:pt x="0" y="634"/>
                    <a:pt x="1702" y="1068"/>
                    <a:pt x="2902" y="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139;p47">
              <a:extLst>
                <a:ext uri="{FF2B5EF4-FFF2-40B4-BE49-F238E27FC236}">
                  <a16:creationId xmlns:a16="http://schemas.microsoft.com/office/drawing/2014/main" id="{A4FDA445-F4BB-42AF-ACB8-B2ADD68CE441}"/>
                </a:ext>
              </a:extLst>
            </p:cNvPr>
            <p:cNvSpPr/>
            <p:nvPr/>
          </p:nvSpPr>
          <p:spPr>
            <a:xfrm>
              <a:off x="7674800" y="2055600"/>
              <a:ext cx="36725" cy="36725"/>
            </a:xfrm>
            <a:custGeom>
              <a:avLst/>
              <a:gdLst/>
              <a:ahLst/>
              <a:cxnLst/>
              <a:rect l="l" t="t" r="r" b="b"/>
              <a:pathLst>
                <a:path w="1469" h="1469" fill="none" extrusionOk="0">
                  <a:moveTo>
                    <a:pt x="1" y="834"/>
                  </a:moveTo>
                  <a:cubicBezTo>
                    <a:pt x="1" y="834"/>
                    <a:pt x="835" y="0"/>
                    <a:pt x="1468" y="14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140;p47">
              <a:extLst>
                <a:ext uri="{FF2B5EF4-FFF2-40B4-BE49-F238E27FC236}">
                  <a16:creationId xmlns:a16="http://schemas.microsoft.com/office/drawing/2014/main" id="{6E38482C-2509-4D75-9B2B-715978A5CCE5}"/>
                </a:ext>
              </a:extLst>
            </p:cNvPr>
            <p:cNvSpPr/>
            <p:nvPr/>
          </p:nvSpPr>
          <p:spPr>
            <a:xfrm>
              <a:off x="7567225" y="2073950"/>
              <a:ext cx="40050" cy="20875"/>
            </a:xfrm>
            <a:custGeom>
              <a:avLst/>
              <a:gdLst/>
              <a:ahLst/>
              <a:cxnLst/>
              <a:rect l="l" t="t" r="r" b="b"/>
              <a:pathLst>
                <a:path w="1602" h="835" fill="none" extrusionOk="0">
                  <a:moveTo>
                    <a:pt x="1602" y="67"/>
                  </a:moveTo>
                  <a:cubicBezTo>
                    <a:pt x="1602" y="67"/>
                    <a:pt x="167" y="0"/>
                    <a:pt x="1" y="834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141;p47">
              <a:extLst>
                <a:ext uri="{FF2B5EF4-FFF2-40B4-BE49-F238E27FC236}">
                  <a16:creationId xmlns:a16="http://schemas.microsoft.com/office/drawing/2014/main" id="{9D67E79A-86CA-4BDE-858F-3926F0DB22D5}"/>
                </a:ext>
              </a:extLst>
            </p:cNvPr>
            <p:cNvSpPr/>
            <p:nvPr/>
          </p:nvSpPr>
          <p:spPr>
            <a:xfrm>
              <a:off x="7771550" y="2037250"/>
              <a:ext cx="76725" cy="83675"/>
            </a:xfrm>
            <a:custGeom>
              <a:avLst/>
              <a:gdLst/>
              <a:ahLst/>
              <a:cxnLst/>
              <a:rect l="l" t="t" r="r" b="b"/>
              <a:pathLst>
                <a:path w="3069" h="3347" extrusionOk="0">
                  <a:moveTo>
                    <a:pt x="801" y="1"/>
                  </a:moveTo>
                  <a:cubicBezTo>
                    <a:pt x="801" y="1"/>
                    <a:pt x="0" y="3136"/>
                    <a:pt x="1268" y="3336"/>
                  </a:cubicBezTo>
                  <a:cubicBezTo>
                    <a:pt x="1309" y="3343"/>
                    <a:pt x="1350" y="3346"/>
                    <a:pt x="1389" y="3346"/>
                  </a:cubicBezTo>
                  <a:cubicBezTo>
                    <a:pt x="2570" y="3346"/>
                    <a:pt x="3069" y="568"/>
                    <a:pt x="3069" y="568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142;p47">
              <a:extLst>
                <a:ext uri="{FF2B5EF4-FFF2-40B4-BE49-F238E27FC236}">
                  <a16:creationId xmlns:a16="http://schemas.microsoft.com/office/drawing/2014/main" id="{870191B2-42FE-4F4A-9211-F48D309B978A}"/>
                </a:ext>
              </a:extLst>
            </p:cNvPr>
            <p:cNvSpPr/>
            <p:nvPr/>
          </p:nvSpPr>
          <p:spPr>
            <a:xfrm>
              <a:off x="7551375" y="1824475"/>
              <a:ext cx="338600" cy="271175"/>
            </a:xfrm>
            <a:custGeom>
              <a:avLst/>
              <a:gdLst/>
              <a:ahLst/>
              <a:cxnLst/>
              <a:rect l="l" t="t" r="r" b="b"/>
              <a:pathLst>
                <a:path w="13544" h="10847" extrusionOk="0">
                  <a:moveTo>
                    <a:pt x="6506" y="0"/>
                  </a:moveTo>
                  <a:cubicBezTo>
                    <a:pt x="3483" y="0"/>
                    <a:pt x="529" y="1298"/>
                    <a:pt x="368" y="2874"/>
                  </a:cubicBezTo>
                  <a:cubicBezTo>
                    <a:pt x="168" y="4475"/>
                    <a:pt x="1" y="8278"/>
                    <a:pt x="1" y="8278"/>
                  </a:cubicBezTo>
                  <a:lnTo>
                    <a:pt x="268" y="9079"/>
                  </a:lnTo>
                  <a:cubicBezTo>
                    <a:pt x="268" y="9079"/>
                    <a:pt x="981" y="8910"/>
                    <a:pt x="2885" y="8910"/>
                  </a:cubicBezTo>
                  <a:cubicBezTo>
                    <a:pt x="3520" y="8910"/>
                    <a:pt x="4287" y="8929"/>
                    <a:pt x="5205" y="8979"/>
                  </a:cubicBezTo>
                  <a:cubicBezTo>
                    <a:pt x="8907" y="9179"/>
                    <a:pt x="13043" y="10847"/>
                    <a:pt x="13043" y="10847"/>
                  </a:cubicBezTo>
                  <a:lnTo>
                    <a:pt x="13177" y="9112"/>
                  </a:lnTo>
                  <a:cubicBezTo>
                    <a:pt x="13177" y="9112"/>
                    <a:pt x="13544" y="4942"/>
                    <a:pt x="13177" y="3842"/>
                  </a:cubicBezTo>
                  <a:cubicBezTo>
                    <a:pt x="12843" y="2774"/>
                    <a:pt x="9975" y="72"/>
                    <a:pt x="6839" y="6"/>
                  </a:cubicBezTo>
                  <a:cubicBezTo>
                    <a:pt x="6728" y="2"/>
                    <a:pt x="6617" y="0"/>
                    <a:pt x="6506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143;p47">
              <a:extLst>
                <a:ext uri="{FF2B5EF4-FFF2-40B4-BE49-F238E27FC236}">
                  <a16:creationId xmlns:a16="http://schemas.microsoft.com/office/drawing/2014/main" id="{32DBE4D9-B596-4FCA-862F-05A87ABDDC7B}"/>
                </a:ext>
              </a:extLst>
            </p:cNvPr>
            <p:cNvSpPr/>
            <p:nvPr/>
          </p:nvSpPr>
          <p:spPr>
            <a:xfrm>
              <a:off x="7584750" y="1920500"/>
              <a:ext cx="54225" cy="50900"/>
            </a:xfrm>
            <a:custGeom>
              <a:avLst/>
              <a:gdLst/>
              <a:ahLst/>
              <a:cxnLst/>
              <a:rect l="l" t="t" r="r" b="b"/>
              <a:pathLst>
                <a:path w="2169" h="2036" extrusionOk="0">
                  <a:moveTo>
                    <a:pt x="67" y="1"/>
                  </a:moveTo>
                  <a:lnTo>
                    <a:pt x="0" y="334"/>
                  </a:lnTo>
                  <a:lnTo>
                    <a:pt x="801" y="434"/>
                  </a:lnTo>
                  <a:lnTo>
                    <a:pt x="767" y="1101"/>
                  </a:lnTo>
                  <a:lnTo>
                    <a:pt x="1368" y="1268"/>
                  </a:lnTo>
                  <a:lnTo>
                    <a:pt x="1401" y="1769"/>
                  </a:lnTo>
                  <a:lnTo>
                    <a:pt x="2168" y="2035"/>
                  </a:lnTo>
                  <a:lnTo>
                    <a:pt x="1468" y="2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144;p47">
              <a:extLst>
                <a:ext uri="{FF2B5EF4-FFF2-40B4-BE49-F238E27FC236}">
                  <a16:creationId xmlns:a16="http://schemas.microsoft.com/office/drawing/2014/main" id="{2A943653-C50C-4E63-B3E9-3A065A84E344}"/>
                </a:ext>
              </a:extLst>
            </p:cNvPr>
            <p:cNvSpPr/>
            <p:nvPr/>
          </p:nvSpPr>
          <p:spPr>
            <a:xfrm>
              <a:off x="7649775" y="1929675"/>
              <a:ext cx="53400" cy="42550"/>
            </a:xfrm>
            <a:custGeom>
              <a:avLst/>
              <a:gdLst/>
              <a:ahLst/>
              <a:cxnLst/>
              <a:rect l="l" t="t" r="r" b="b"/>
              <a:pathLst>
                <a:path w="2136" h="1702" extrusionOk="0">
                  <a:moveTo>
                    <a:pt x="2069" y="1"/>
                  </a:moveTo>
                  <a:lnTo>
                    <a:pt x="701" y="34"/>
                  </a:lnTo>
                  <a:lnTo>
                    <a:pt x="1" y="1702"/>
                  </a:lnTo>
                  <a:lnTo>
                    <a:pt x="735" y="1568"/>
                  </a:lnTo>
                  <a:lnTo>
                    <a:pt x="802" y="1068"/>
                  </a:lnTo>
                  <a:lnTo>
                    <a:pt x="1402" y="968"/>
                  </a:lnTo>
                  <a:lnTo>
                    <a:pt x="1335" y="334"/>
                  </a:lnTo>
                  <a:lnTo>
                    <a:pt x="2136" y="334"/>
                  </a:lnTo>
                  <a:lnTo>
                    <a:pt x="20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145;p47">
              <a:extLst>
                <a:ext uri="{FF2B5EF4-FFF2-40B4-BE49-F238E27FC236}">
                  <a16:creationId xmlns:a16="http://schemas.microsoft.com/office/drawing/2014/main" id="{E8BE5D11-30A0-4FF0-8495-678A52F53595}"/>
                </a:ext>
              </a:extLst>
            </p:cNvPr>
            <p:cNvSpPr/>
            <p:nvPr/>
          </p:nvSpPr>
          <p:spPr>
            <a:xfrm>
              <a:off x="7425450" y="2016375"/>
              <a:ext cx="321100" cy="52600"/>
            </a:xfrm>
            <a:custGeom>
              <a:avLst/>
              <a:gdLst/>
              <a:ahLst/>
              <a:cxnLst/>
              <a:rect l="l" t="t" r="r" b="b"/>
              <a:pathLst>
                <a:path w="12844" h="2104" extrusionOk="0">
                  <a:moveTo>
                    <a:pt x="6081" y="0"/>
                  </a:moveTo>
                  <a:cubicBezTo>
                    <a:pt x="5815" y="0"/>
                    <a:pt x="5555" y="11"/>
                    <a:pt x="5305" y="35"/>
                  </a:cubicBezTo>
                  <a:cubicBezTo>
                    <a:pt x="3503" y="235"/>
                    <a:pt x="1702" y="669"/>
                    <a:pt x="1" y="1303"/>
                  </a:cubicBezTo>
                  <a:cubicBezTo>
                    <a:pt x="451" y="1228"/>
                    <a:pt x="902" y="1190"/>
                    <a:pt x="1352" y="1190"/>
                  </a:cubicBezTo>
                  <a:cubicBezTo>
                    <a:pt x="1502" y="1190"/>
                    <a:pt x="1652" y="1194"/>
                    <a:pt x="1802" y="1203"/>
                  </a:cubicBezTo>
                  <a:cubicBezTo>
                    <a:pt x="3036" y="1203"/>
                    <a:pt x="6906" y="2103"/>
                    <a:pt x="8874" y="2103"/>
                  </a:cubicBezTo>
                  <a:cubicBezTo>
                    <a:pt x="10208" y="2070"/>
                    <a:pt x="11542" y="1903"/>
                    <a:pt x="12843" y="1569"/>
                  </a:cubicBezTo>
                  <a:cubicBezTo>
                    <a:pt x="12114" y="1144"/>
                    <a:pt x="8786" y="0"/>
                    <a:pt x="6081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146;p47">
              <a:extLst>
                <a:ext uri="{FF2B5EF4-FFF2-40B4-BE49-F238E27FC236}">
                  <a16:creationId xmlns:a16="http://schemas.microsoft.com/office/drawing/2014/main" id="{22061127-FD13-404E-A663-4B139158272A}"/>
                </a:ext>
              </a:extLst>
            </p:cNvPr>
            <p:cNvSpPr/>
            <p:nvPr/>
          </p:nvSpPr>
          <p:spPr>
            <a:xfrm>
              <a:off x="7384400" y="2827475"/>
              <a:ext cx="88625" cy="63750"/>
            </a:xfrm>
            <a:custGeom>
              <a:avLst/>
              <a:gdLst/>
              <a:ahLst/>
              <a:cxnLst/>
              <a:rect l="l" t="t" r="r" b="b"/>
              <a:pathLst>
                <a:path w="3545" h="2550" extrusionOk="0">
                  <a:moveTo>
                    <a:pt x="384" y="0"/>
                  </a:moveTo>
                  <a:cubicBezTo>
                    <a:pt x="186" y="0"/>
                    <a:pt x="1" y="79"/>
                    <a:pt x="108" y="381"/>
                  </a:cubicBezTo>
                  <a:cubicBezTo>
                    <a:pt x="242" y="848"/>
                    <a:pt x="1176" y="1415"/>
                    <a:pt x="1176" y="1415"/>
                  </a:cubicBezTo>
                  <a:lnTo>
                    <a:pt x="1543" y="2416"/>
                  </a:lnTo>
                  <a:lnTo>
                    <a:pt x="3544" y="2549"/>
                  </a:lnTo>
                  <a:cubicBezTo>
                    <a:pt x="3544" y="2549"/>
                    <a:pt x="2544" y="915"/>
                    <a:pt x="2377" y="848"/>
                  </a:cubicBezTo>
                  <a:cubicBezTo>
                    <a:pt x="2210" y="815"/>
                    <a:pt x="909" y="114"/>
                    <a:pt x="676" y="48"/>
                  </a:cubicBezTo>
                  <a:cubicBezTo>
                    <a:pt x="605" y="24"/>
                    <a:pt x="492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147;p47">
              <a:extLst>
                <a:ext uri="{FF2B5EF4-FFF2-40B4-BE49-F238E27FC236}">
                  <a16:creationId xmlns:a16="http://schemas.microsoft.com/office/drawing/2014/main" id="{56D4A34B-1FF8-47AC-99EA-671AB3124BCB}"/>
                </a:ext>
              </a:extLst>
            </p:cNvPr>
            <p:cNvSpPr/>
            <p:nvPr/>
          </p:nvSpPr>
          <p:spPr>
            <a:xfrm>
              <a:off x="7573075" y="2505925"/>
              <a:ext cx="52550" cy="210175"/>
            </a:xfrm>
            <a:custGeom>
              <a:avLst/>
              <a:gdLst/>
              <a:ahLst/>
              <a:cxnLst/>
              <a:rect l="l" t="t" r="r" b="b"/>
              <a:pathLst>
                <a:path w="2102" h="8407" fill="none" extrusionOk="0">
                  <a:moveTo>
                    <a:pt x="1301" y="0"/>
                  </a:moveTo>
                  <a:lnTo>
                    <a:pt x="0" y="8206"/>
                  </a:lnTo>
                  <a:lnTo>
                    <a:pt x="1368" y="8406"/>
                  </a:lnTo>
                  <a:lnTo>
                    <a:pt x="2102" y="3736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148;p47">
              <a:extLst>
                <a:ext uri="{FF2B5EF4-FFF2-40B4-BE49-F238E27FC236}">
                  <a16:creationId xmlns:a16="http://schemas.microsoft.com/office/drawing/2014/main" id="{E6FA1E6D-A8DF-423F-80C9-D5086423B96C}"/>
                </a:ext>
              </a:extLst>
            </p:cNvPr>
            <p:cNvSpPr/>
            <p:nvPr/>
          </p:nvSpPr>
          <p:spPr>
            <a:xfrm>
              <a:off x="7027675" y="2686050"/>
              <a:ext cx="498725" cy="396975"/>
            </a:xfrm>
            <a:custGeom>
              <a:avLst/>
              <a:gdLst/>
              <a:ahLst/>
              <a:cxnLst/>
              <a:rect l="l" t="t" r="r" b="b"/>
              <a:pathLst>
                <a:path w="19949" h="15879" extrusionOk="0">
                  <a:moveTo>
                    <a:pt x="19948" y="1"/>
                  </a:moveTo>
                  <a:lnTo>
                    <a:pt x="7139" y="468"/>
                  </a:lnTo>
                  <a:lnTo>
                    <a:pt x="1" y="15879"/>
                  </a:lnTo>
                  <a:lnTo>
                    <a:pt x="13077" y="15345"/>
                  </a:lnTo>
                  <a:lnTo>
                    <a:pt x="19948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149;p47">
              <a:extLst>
                <a:ext uri="{FF2B5EF4-FFF2-40B4-BE49-F238E27FC236}">
                  <a16:creationId xmlns:a16="http://schemas.microsoft.com/office/drawing/2014/main" id="{B4F0C1DE-816C-4FFA-AF32-4900614CF1F3}"/>
                </a:ext>
              </a:extLst>
            </p:cNvPr>
            <p:cNvSpPr/>
            <p:nvPr/>
          </p:nvSpPr>
          <p:spPr>
            <a:xfrm>
              <a:off x="7306200" y="2656025"/>
              <a:ext cx="126800" cy="80075"/>
            </a:xfrm>
            <a:custGeom>
              <a:avLst/>
              <a:gdLst/>
              <a:ahLst/>
              <a:cxnLst/>
              <a:rect l="l" t="t" r="r" b="b"/>
              <a:pathLst>
                <a:path w="5072" h="3203" extrusionOk="0">
                  <a:moveTo>
                    <a:pt x="4371" y="1"/>
                  </a:moveTo>
                  <a:lnTo>
                    <a:pt x="2769" y="67"/>
                  </a:lnTo>
                  <a:lnTo>
                    <a:pt x="2069" y="1435"/>
                  </a:lnTo>
                  <a:lnTo>
                    <a:pt x="801" y="1502"/>
                  </a:lnTo>
                  <a:lnTo>
                    <a:pt x="1" y="3203"/>
                  </a:lnTo>
                  <a:lnTo>
                    <a:pt x="4104" y="3203"/>
                  </a:lnTo>
                  <a:lnTo>
                    <a:pt x="5071" y="1335"/>
                  </a:lnTo>
                  <a:lnTo>
                    <a:pt x="3637" y="1335"/>
                  </a:lnTo>
                  <a:lnTo>
                    <a:pt x="4371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150;p47">
              <a:extLst>
                <a:ext uri="{FF2B5EF4-FFF2-40B4-BE49-F238E27FC236}">
                  <a16:creationId xmlns:a16="http://schemas.microsoft.com/office/drawing/2014/main" id="{50159864-8A4C-42E6-B0E7-F3457C3217E3}"/>
                </a:ext>
              </a:extLst>
            </p:cNvPr>
            <p:cNvSpPr/>
            <p:nvPr/>
          </p:nvSpPr>
          <p:spPr>
            <a:xfrm>
              <a:off x="7283700" y="2867025"/>
              <a:ext cx="725525" cy="304400"/>
            </a:xfrm>
            <a:custGeom>
              <a:avLst/>
              <a:gdLst/>
              <a:ahLst/>
              <a:cxnLst/>
              <a:rect l="l" t="t" r="r" b="b"/>
              <a:pathLst>
                <a:path w="29021" h="12176" extrusionOk="0">
                  <a:moveTo>
                    <a:pt x="834" y="0"/>
                  </a:moveTo>
                  <a:cubicBezTo>
                    <a:pt x="601" y="200"/>
                    <a:pt x="400" y="500"/>
                    <a:pt x="334" y="834"/>
                  </a:cubicBezTo>
                  <a:cubicBezTo>
                    <a:pt x="300" y="1268"/>
                    <a:pt x="0" y="2035"/>
                    <a:pt x="300" y="2435"/>
                  </a:cubicBezTo>
                  <a:cubicBezTo>
                    <a:pt x="567" y="2802"/>
                    <a:pt x="3436" y="4370"/>
                    <a:pt x="4570" y="4970"/>
                  </a:cubicBezTo>
                  <a:cubicBezTo>
                    <a:pt x="5008" y="5195"/>
                    <a:pt x="5765" y="5266"/>
                    <a:pt x="6540" y="5266"/>
                  </a:cubicBezTo>
                  <a:cubicBezTo>
                    <a:pt x="7831" y="5266"/>
                    <a:pt x="9173" y="5070"/>
                    <a:pt x="9173" y="5070"/>
                  </a:cubicBezTo>
                  <a:cubicBezTo>
                    <a:pt x="9173" y="5070"/>
                    <a:pt x="17379" y="8640"/>
                    <a:pt x="20115" y="10007"/>
                  </a:cubicBezTo>
                  <a:cubicBezTo>
                    <a:pt x="22883" y="11408"/>
                    <a:pt x="25218" y="12175"/>
                    <a:pt x="26386" y="12175"/>
                  </a:cubicBezTo>
                  <a:cubicBezTo>
                    <a:pt x="27553" y="12175"/>
                    <a:pt x="29021" y="5404"/>
                    <a:pt x="29021" y="5404"/>
                  </a:cubicBezTo>
                  <a:lnTo>
                    <a:pt x="22816" y="3736"/>
                  </a:lnTo>
                  <a:lnTo>
                    <a:pt x="22316" y="5404"/>
                  </a:lnTo>
                  <a:cubicBezTo>
                    <a:pt x="22316" y="5404"/>
                    <a:pt x="18680" y="4403"/>
                    <a:pt x="14277" y="3569"/>
                  </a:cubicBezTo>
                  <a:cubicBezTo>
                    <a:pt x="10308" y="2835"/>
                    <a:pt x="8606" y="1268"/>
                    <a:pt x="8606" y="1268"/>
                  </a:cubicBezTo>
                  <a:cubicBezTo>
                    <a:pt x="8606" y="1268"/>
                    <a:pt x="6004" y="67"/>
                    <a:pt x="5671" y="67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151;p47">
              <a:extLst>
                <a:ext uri="{FF2B5EF4-FFF2-40B4-BE49-F238E27FC236}">
                  <a16:creationId xmlns:a16="http://schemas.microsoft.com/office/drawing/2014/main" id="{A616F256-973D-40DC-AC62-5FB76D896A82}"/>
                </a:ext>
              </a:extLst>
            </p:cNvPr>
            <p:cNvSpPr/>
            <p:nvPr/>
          </p:nvSpPr>
          <p:spPr>
            <a:xfrm>
              <a:off x="7296200" y="2882025"/>
              <a:ext cx="114275" cy="21700"/>
            </a:xfrm>
            <a:custGeom>
              <a:avLst/>
              <a:gdLst/>
              <a:ahLst/>
              <a:cxnLst/>
              <a:rect l="l" t="t" r="r" b="b"/>
              <a:pathLst>
                <a:path w="4571" h="868" fill="none" extrusionOk="0">
                  <a:moveTo>
                    <a:pt x="1" y="0"/>
                  </a:moveTo>
                  <a:cubicBezTo>
                    <a:pt x="1" y="0"/>
                    <a:pt x="3970" y="768"/>
                    <a:pt x="4570" y="868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152;p47">
              <a:extLst>
                <a:ext uri="{FF2B5EF4-FFF2-40B4-BE49-F238E27FC236}">
                  <a16:creationId xmlns:a16="http://schemas.microsoft.com/office/drawing/2014/main" id="{3C177ABB-F609-4129-8537-BA328004FD82}"/>
                </a:ext>
              </a:extLst>
            </p:cNvPr>
            <p:cNvSpPr/>
            <p:nvPr/>
          </p:nvSpPr>
          <p:spPr>
            <a:xfrm>
              <a:off x="7289525" y="2901200"/>
              <a:ext cx="107600" cy="35900"/>
            </a:xfrm>
            <a:custGeom>
              <a:avLst/>
              <a:gdLst/>
              <a:ahLst/>
              <a:cxnLst/>
              <a:rect l="l" t="t" r="r" b="b"/>
              <a:pathLst>
                <a:path w="4304" h="1436" fill="none" extrusionOk="0">
                  <a:moveTo>
                    <a:pt x="1" y="1"/>
                  </a:moveTo>
                  <a:cubicBezTo>
                    <a:pt x="1" y="1"/>
                    <a:pt x="4070" y="1368"/>
                    <a:pt x="4304" y="1435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153;p47">
              <a:extLst>
                <a:ext uri="{FF2B5EF4-FFF2-40B4-BE49-F238E27FC236}">
                  <a16:creationId xmlns:a16="http://schemas.microsoft.com/office/drawing/2014/main" id="{9A588645-C220-46E9-8306-1B4D124CC1EE}"/>
                </a:ext>
              </a:extLst>
            </p:cNvPr>
            <p:cNvSpPr/>
            <p:nvPr/>
          </p:nvSpPr>
          <p:spPr>
            <a:xfrm>
              <a:off x="7299525" y="2928725"/>
              <a:ext cx="85925" cy="34225"/>
            </a:xfrm>
            <a:custGeom>
              <a:avLst/>
              <a:gdLst/>
              <a:ahLst/>
              <a:cxnLst/>
              <a:rect l="l" t="t" r="r" b="b"/>
              <a:pathLst>
                <a:path w="3437" h="1369" fill="none" extrusionOk="0">
                  <a:moveTo>
                    <a:pt x="1" y="0"/>
                  </a:moveTo>
                  <a:cubicBezTo>
                    <a:pt x="1" y="0"/>
                    <a:pt x="3003" y="1335"/>
                    <a:pt x="3437" y="1368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154;p47">
              <a:extLst>
                <a:ext uri="{FF2B5EF4-FFF2-40B4-BE49-F238E27FC236}">
                  <a16:creationId xmlns:a16="http://schemas.microsoft.com/office/drawing/2014/main" id="{DF2E64DD-7130-4B69-A461-8628E847D8C4}"/>
                </a:ext>
              </a:extLst>
            </p:cNvPr>
            <p:cNvSpPr/>
            <p:nvPr/>
          </p:nvSpPr>
          <p:spPr>
            <a:xfrm>
              <a:off x="7810725" y="2482575"/>
              <a:ext cx="262725" cy="554575"/>
            </a:xfrm>
            <a:custGeom>
              <a:avLst/>
              <a:gdLst/>
              <a:ahLst/>
              <a:cxnLst/>
              <a:rect l="l" t="t" r="r" b="b"/>
              <a:pathLst>
                <a:path w="10509" h="22183" extrusionOk="0">
                  <a:moveTo>
                    <a:pt x="8140" y="0"/>
                  </a:moveTo>
                  <a:lnTo>
                    <a:pt x="1669" y="4837"/>
                  </a:lnTo>
                  <a:lnTo>
                    <a:pt x="1" y="20081"/>
                  </a:lnTo>
                  <a:cubicBezTo>
                    <a:pt x="1" y="20081"/>
                    <a:pt x="3237" y="21516"/>
                    <a:pt x="5338" y="21849"/>
                  </a:cubicBezTo>
                  <a:cubicBezTo>
                    <a:pt x="6506" y="22083"/>
                    <a:pt x="7706" y="22183"/>
                    <a:pt x="8941" y="22183"/>
                  </a:cubicBezTo>
                  <a:cubicBezTo>
                    <a:pt x="8941" y="22183"/>
                    <a:pt x="10508" y="9874"/>
                    <a:pt x="10408" y="6672"/>
                  </a:cubicBezTo>
                  <a:cubicBezTo>
                    <a:pt x="10308" y="3470"/>
                    <a:pt x="9875" y="467"/>
                    <a:pt x="8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155;p47">
              <a:extLst>
                <a:ext uri="{FF2B5EF4-FFF2-40B4-BE49-F238E27FC236}">
                  <a16:creationId xmlns:a16="http://schemas.microsoft.com/office/drawing/2014/main" id="{83446E94-B878-4F2D-9655-8278431E5C78}"/>
                </a:ext>
              </a:extLst>
            </p:cNvPr>
            <p:cNvSpPr/>
            <p:nvPr/>
          </p:nvSpPr>
          <p:spPr>
            <a:xfrm>
              <a:off x="7809900" y="2561800"/>
              <a:ext cx="206850" cy="457025"/>
            </a:xfrm>
            <a:custGeom>
              <a:avLst/>
              <a:gdLst/>
              <a:ahLst/>
              <a:cxnLst/>
              <a:rect l="l" t="t" r="r" b="b"/>
              <a:pathLst>
                <a:path w="8274" h="18281" extrusionOk="0">
                  <a:moveTo>
                    <a:pt x="3903" y="0"/>
                  </a:moveTo>
                  <a:lnTo>
                    <a:pt x="2803" y="834"/>
                  </a:lnTo>
                  <a:cubicBezTo>
                    <a:pt x="2002" y="2169"/>
                    <a:pt x="1402" y="4537"/>
                    <a:pt x="1402" y="4537"/>
                  </a:cubicBezTo>
                  <a:lnTo>
                    <a:pt x="1402" y="4570"/>
                  </a:lnTo>
                  <a:lnTo>
                    <a:pt x="1" y="16912"/>
                  </a:lnTo>
                  <a:cubicBezTo>
                    <a:pt x="1" y="16912"/>
                    <a:pt x="1835" y="17713"/>
                    <a:pt x="3636" y="18280"/>
                  </a:cubicBezTo>
                  <a:cubicBezTo>
                    <a:pt x="3770" y="18113"/>
                    <a:pt x="3837" y="18013"/>
                    <a:pt x="3837" y="18013"/>
                  </a:cubicBezTo>
                  <a:cubicBezTo>
                    <a:pt x="3837" y="18013"/>
                    <a:pt x="5971" y="17446"/>
                    <a:pt x="7139" y="17279"/>
                  </a:cubicBezTo>
                  <a:cubicBezTo>
                    <a:pt x="8273" y="17146"/>
                    <a:pt x="4837" y="16412"/>
                    <a:pt x="4404" y="16312"/>
                  </a:cubicBezTo>
                  <a:cubicBezTo>
                    <a:pt x="3970" y="16145"/>
                    <a:pt x="5971" y="3369"/>
                    <a:pt x="4537" y="634"/>
                  </a:cubicBezTo>
                  <a:cubicBezTo>
                    <a:pt x="4337" y="267"/>
                    <a:pt x="4137" y="67"/>
                    <a:pt x="3903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156;p47">
              <a:extLst>
                <a:ext uri="{FF2B5EF4-FFF2-40B4-BE49-F238E27FC236}">
                  <a16:creationId xmlns:a16="http://schemas.microsoft.com/office/drawing/2014/main" id="{0BD401FC-B4F2-4E2E-BA46-9B2F84FCD97D}"/>
                </a:ext>
              </a:extLst>
            </p:cNvPr>
            <p:cNvSpPr/>
            <p:nvPr/>
          </p:nvSpPr>
          <p:spPr>
            <a:xfrm>
              <a:off x="7810725" y="2482575"/>
              <a:ext cx="262725" cy="554575"/>
            </a:xfrm>
            <a:custGeom>
              <a:avLst/>
              <a:gdLst/>
              <a:ahLst/>
              <a:cxnLst/>
              <a:rect l="l" t="t" r="r" b="b"/>
              <a:pathLst>
                <a:path w="10509" h="22183" fill="none" extrusionOk="0">
                  <a:moveTo>
                    <a:pt x="1669" y="4837"/>
                  </a:moveTo>
                  <a:lnTo>
                    <a:pt x="1" y="20081"/>
                  </a:lnTo>
                  <a:cubicBezTo>
                    <a:pt x="1" y="20081"/>
                    <a:pt x="3237" y="21516"/>
                    <a:pt x="5338" y="21849"/>
                  </a:cubicBezTo>
                  <a:cubicBezTo>
                    <a:pt x="6506" y="22083"/>
                    <a:pt x="7706" y="22183"/>
                    <a:pt x="8941" y="22183"/>
                  </a:cubicBezTo>
                  <a:cubicBezTo>
                    <a:pt x="8941" y="22183"/>
                    <a:pt x="10508" y="9874"/>
                    <a:pt x="10408" y="6672"/>
                  </a:cubicBezTo>
                  <a:cubicBezTo>
                    <a:pt x="10308" y="3470"/>
                    <a:pt x="9875" y="467"/>
                    <a:pt x="8140" y="0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157;p47">
              <a:extLst>
                <a:ext uri="{FF2B5EF4-FFF2-40B4-BE49-F238E27FC236}">
                  <a16:creationId xmlns:a16="http://schemas.microsoft.com/office/drawing/2014/main" id="{243A9171-DB79-4002-8070-296EDA784E83}"/>
                </a:ext>
              </a:extLst>
            </p:cNvPr>
            <p:cNvSpPr/>
            <p:nvPr/>
          </p:nvSpPr>
          <p:spPr>
            <a:xfrm>
              <a:off x="8138719" y="3383456"/>
              <a:ext cx="535400" cy="330250"/>
            </a:xfrm>
            <a:custGeom>
              <a:avLst/>
              <a:gdLst/>
              <a:ahLst/>
              <a:cxnLst/>
              <a:rect l="l" t="t" r="r" b="b"/>
              <a:pathLst>
                <a:path w="21416" h="13210" extrusionOk="0">
                  <a:moveTo>
                    <a:pt x="11542" y="0"/>
                  </a:moveTo>
                  <a:lnTo>
                    <a:pt x="11242" y="1668"/>
                  </a:lnTo>
                  <a:lnTo>
                    <a:pt x="9874" y="1368"/>
                  </a:lnTo>
                  <a:lnTo>
                    <a:pt x="9174" y="2335"/>
                  </a:lnTo>
                  <a:lnTo>
                    <a:pt x="6972" y="1368"/>
                  </a:lnTo>
                  <a:lnTo>
                    <a:pt x="6972" y="1368"/>
                  </a:lnTo>
                  <a:cubicBezTo>
                    <a:pt x="7139" y="1768"/>
                    <a:pt x="7372" y="2168"/>
                    <a:pt x="7673" y="2502"/>
                  </a:cubicBezTo>
                  <a:cubicBezTo>
                    <a:pt x="7973" y="2869"/>
                    <a:pt x="8273" y="3303"/>
                    <a:pt x="8507" y="3736"/>
                  </a:cubicBezTo>
                  <a:cubicBezTo>
                    <a:pt x="8507" y="3736"/>
                    <a:pt x="6405" y="2202"/>
                    <a:pt x="5004" y="1935"/>
                  </a:cubicBezTo>
                  <a:cubicBezTo>
                    <a:pt x="4037" y="1768"/>
                    <a:pt x="3069" y="1668"/>
                    <a:pt x="2102" y="1668"/>
                  </a:cubicBezTo>
                  <a:lnTo>
                    <a:pt x="4170" y="2635"/>
                  </a:lnTo>
                  <a:lnTo>
                    <a:pt x="2502" y="3036"/>
                  </a:lnTo>
                  <a:lnTo>
                    <a:pt x="2936" y="3603"/>
                  </a:lnTo>
                  <a:lnTo>
                    <a:pt x="1" y="3603"/>
                  </a:lnTo>
                  <a:lnTo>
                    <a:pt x="1969" y="5004"/>
                  </a:lnTo>
                  <a:lnTo>
                    <a:pt x="1135" y="6105"/>
                  </a:lnTo>
                  <a:lnTo>
                    <a:pt x="301" y="7506"/>
                  </a:lnTo>
                  <a:lnTo>
                    <a:pt x="2502" y="6805"/>
                  </a:lnTo>
                  <a:lnTo>
                    <a:pt x="1969" y="8173"/>
                  </a:lnTo>
                  <a:lnTo>
                    <a:pt x="3069" y="7639"/>
                  </a:lnTo>
                  <a:lnTo>
                    <a:pt x="2369" y="8873"/>
                  </a:lnTo>
                  <a:lnTo>
                    <a:pt x="968" y="8873"/>
                  </a:lnTo>
                  <a:lnTo>
                    <a:pt x="2769" y="9841"/>
                  </a:lnTo>
                  <a:lnTo>
                    <a:pt x="1535" y="9841"/>
                  </a:lnTo>
                  <a:lnTo>
                    <a:pt x="2069" y="10274"/>
                  </a:lnTo>
                  <a:lnTo>
                    <a:pt x="1235" y="10975"/>
                  </a:lnTo>
                  <a:lnTo>
                    <a:pt x="3036" y="11242"/>
                  </a:lnTo>
                  <a:lnTo>
                    <a:pt x="1902" y="12042"/>
                  </a:lnTo>
                  <a:lnTo>
                    <a:pt x="1902" y="12042"/>
                  </a:lnTo>
                  <a:lnTo>
                    <a:pt x="4704" y="11675"/>
                  </a:lnTo>
                  <a:lnTo>
                    <a:pt x="3737" y="13043"/>
                  </a:lnTo>
                  <a:lnTo>
                    <a:pt x="6105" y="12509"/>
                  </a:lnTo>
                  <a:lnTo>
                    <a:pt x="6105" y="13210"/>
                  </a:lnTo>
                  <a:lnTo>
                    <a:pt x="19181" y="13210"/>
                  </a:lnTo>
                  <a:lnTo>
                    <a:pt x="19548" y="12042"/>
                  </a:lnTo>
                  <a:lnTo>
                    <a:pt x="20015" y="11542"/>
                  </a:lnTo>
                  <a:lnTo>
                    <a:pt x="21416" y="10541"/>
                  </a:lnTo>
                  <a:lnTo>
                    <a:pt x="19881" y="10408"/>
                  </a:lnTo>
                  <a:lnTo>
                    <a:pt x="20582" y="10007"/>
                  </a:lnTo>
                  <a:lnTo>
                    <a:pt x="20015" y="9440"/>
                  </a:lnTo>
                  <a:lnTo>
                    <a:pt x="20982" y="8740"/>
                  </a:lnTo>
                  <a:lnTo>
                    <a:pt x="20282" y="7772"/>
                  </a:lnTo>
                  <a:lnTo>
                    <a:pt x="21282" y="5838"/>
                  </a:lnTo>
                  <a:lnTo>
                    <a:pt x="19181" y="5537"/>
                  </a:lnTo>
                  <a:lnTo>
                    <a:pt x="19615" y="4570"/>
                  </a:lnTo>
                  <a:lnTo>
                    <a:pt x="19615" y="2769"/>
                  </a:lnTo>
                  <a:lnTo>
                    <a:pt x="17646" y="2635"/>
                  </a:lnTo>
                  <a:lnTo>
                    <a:pt x="17947" y="667"/>
                  </a:lnTo>
                  <a:lnTo>
                    <a:pt x="16412" y="1101"/>
                  </a:lnTo>
                  <a:lnTo>
                    <a:pt x="15578" y="1234"/>
                  </a:lnTo>
                  <a:lnTo>
                    <a:pt x="14444" y="134"/>
                  </a:lnTo>
                  <a:lnTo>
                    <a:pt x="14044" y="2068"/>
                  </a:lnTo>
                  <a:lnTo>
                    <a:pt x="12376" y="534"/>
                  </a:lnTo>
                  <a:lnTo>
                    <a:pt x="115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158;p47">
              <a:extLst>
                <a:ext uri="{FF2B5EF4-FFF2-40B4-BE49-F238E27FC236}">
                  <a16:creationId xmlns:a16="http://schemas.microsoft.com/office/drawing/2014/main" id="{66B06FA7-16FC-4284-A9AC-479B0AA4F9D2}"/>
                </a:ext>
              </a:extLst>
            </p:cNvPr>
            <p:cNvSpPr/>
            <p:nvPr/>
          </p:nvSpPr>
          <p:spPr>
            <a:xfrm>
              <a:off x="8201025" y="3672600"/>
              <a:ext cx="456175" cy="685500"/>
            </a:xfrm>
            <a:custGeom>
              <a:avLst/>
              <a:gdLst/>
              <a:ahLst/>
              <a:cxnLst/>
              <a:rect l="l" t="t" r="r" b="b"/>
              <a:pathLst>
                <a:path w="18247" h="27420" extrusionOk="0">
                  <a:moveTo>
                    <a:pt x="300" y="0"/>
                  </a:moveTo>
                  <a:lnTo>
                    <a:pt x="234" y="3169"/>
                  </a:lnTo>
                  <a:cubicBezTo>
                    <a:pt x="0" y="10708"/>
                    <a:pt x="967" y="18247"/>
                    <a:pt x="3036" y="25518"/>
                  </a:cubicBezTo>
                  <a:cubicBezTo>
                    <a:pt x="3336" y="26619"/>
                    <a:pt x="4370" y="27386"/>
                    <a:pt x="5537" y="27420"/>
                  </a:cubicBezTo>
                  <a:lnTo>
                    <a:pt x="12342" y="27420"/>
                  </a:lnTo>
                  <a:cubicBezTo>
                    <a:pt x="13710" y="27420"/>
                    <a:pt x="14944" y="26486"/>
                    <a:pt x="15311" y="25151"/>
                  </a:cubicBezTo>
                  <a:cubicBezTo>
                    <a:pt x="17346" y="17946"/>
                    <a:pt x="18246" y="10441"/>
                    <a:pt x="18046" y="2936"/>
                  </a:cubicBezTo>
                  <a:lnTo>
                    <a:pt x="17946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9556B8-D0A4-41CC-9309-D21C319CA9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AC732C-EA0F-411F-9EFD-72912625E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449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895BB96-0EC6-42DA-9234-2D8E429CFFC9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r>
              <a:rPr lang="en-US" dirty="0"/>
              <a:t>Appendix – Costco locations vs google mobility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536D67-A156-430C-B45C-30FD4A7E8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166" y="1232010"/>
            <a:ext cx="7043658" cy="3339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A434DE-6832-4811-86FE-1B868A61A360}"/>
              </a:ext>
            </a:extLst>
          </p:cNvPr>
          <p:cNvSpPr txBox="1"/>
          <p:nvPr/>
        </p:nvSpPr>
        <p:spPr>
          <a:xfrm>
            <a:off x="0" y="4941618"/>
            <a:ext cx="58754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D</a:t>
            </a:r>
            <a:r>
              <a:rPr lang="en" sz="800" dirty="0"/>
              <a:t>ata source: Apple Mobility and Costco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338076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BB56E31-6126-4AE5-8482-0FE88F77FE18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r>
              <a:rPr lang="en-US" dirty="0"/>
              <a:t>Appendix – Costco locations vs google mobility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94A06B-89BC-40C4-B1CB-F871A2A53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701" y="1107381"/>
            <a:ext cx="3256876" cy="34646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3510AF-10D7-4A5D-9F9C-A392B336D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7354" y="1271862"/>
            <a:ext cx="1136646" cy="1299888"/>
          </a:xfrm>
          <a:prstGeom prst="rect">
            <a:avLst/>
          </a:prstGeom>
        </p:spPr>
      </p:pic>
      <p:pic>
        <p:nvPicPr>
          <p:cNvPr id="9" name="Content Placeholder 12" descr="Chart, scatter chart&#10;&#10;Description automatically generated">
            <a:extLst>
              <a:ext uri="{FF2B5EF4-FFF2-40B4-BE49-F238E27FC236}">
                <a16:creationId xmlns:a16="http://schemas.microsoft.com/office/drawing/2014/main" id="{BBE0C623-2736-441E-B585-8AE02F8D93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63" y="1506931"/>
            <a:ext cx="4168214" cy="246273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1FC821-0F75-4B72-A644-BB41E3DD1D80}"/>
              </a:ext>
            </a:extLst>
          </p:cNvPr>
          <p:cNvSpPr txBox="1"/>
          <p:nvPr/>
        </p:nvSpPr>
        <p:spPr>
          <a:xfrm>
            <a:off x="0" y="4941618"/>
            <a:ext cx="58754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D</a:t>
            </a:r>
            <a:r>
              <a:rPr lang="en" sz="800" dirty="0"/>
              <a:t>ata source: Google Mobility and Costco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859068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5D490F-B9AA-45E2-A271-4372FD09D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495F4CE-5A8B-413F-87EB-ECE6576D57B6}"/>
              </a:ext>
            </a:extLst>
          </p:cNvPr>
          <p:cNvGrpSpPr/>
          <p:nvPr/>
        </p:nvGrpSpPr>
        <p:grpSpPr>
          <a:xfrm>
            <a:off x="1858489" y="2123281"/>
            <a:ext cx="5265716" cy="1988799"/>
            <a:chOff x="1739735" y="2057967"/>
            <a:chExt cx="5265716" cy="19887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C1E698E-8045-4E75-A154-CFF468C326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39735" y="2057967"/>
              <a:ext cx="5265716" cy="1988799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5E74BAD-2838-45ED-8E5D-F4D75FAA49DC}"/>
                </a:ext>
              </a:extLst>
            </p:cNvPr>
            <p:cNvCxnSpPr/>
            <p:nvPr/>
          </p:nvCxnSpPr>
          <p:spPr>
            <a:xfrm>
              <a:off x="1846613" y="3129148"/>
              <a:ext cx="4975761" cy="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0A6C8FF-7110-4620-8187-D60D5A8C77AB}"/>
                </a:ext>
              </a:extLst>
            </p:cNvPr>
            <p:cNvCxnSpPr>
              <a:cxnSpLocks/>
            </p:cNvCxnSpPr>
            <p:nvPr/>
          </p:nvCxnSpPr>
          <p:spPr>
            <a:xfrm>
              <a:off x="1846612" y="3275610"/>
              <a:ext cx="961902" cy="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30249ED-7D40-4C53-968F-B0228DA964BD}"/>
                </a:ext>
              </a:extLst>
            </p:cNvPr>
            <p:cNvCxnSpPr>
              <a:cxnSpLocks/>
            </p:cNvCxnSpPr>
            <p:nvPr/>
          </p:nvCxnSpPr>
          <p:spPr>
            <a:xfrm>
              <a:off x="4011880" y="2824348"/>
              <a:ext cx="2596738" cy="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115ABF0-5AE5-4B04-82B4-353C816C3F3D}"/>
                </a:ext>
              </a:extLst>
            </p:cNvPr>
            <p:cNvCxnSpPr>
              <a:cxnSpLocks/>
            </p:cNvCxnSpPr>
            <p:nvPr/>
          </p:nvCxnSpPr>
          <p:spPr>
            <a:xfrm>
              <a:off x="1846612" y="2973825"/>
              <a:ext cx="1508167" cy="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2042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>
            <a:spLocks noGrp="1"/>
          </p:cNvSpPr>
          <p:nvPr>
            <p:ph type="title"/>
          </p:nvPr>
        </p:nvSpPr>
        <p:spPr>
          <a:xfrm>
            <a:off x="400127" y="153837"/>
            <a:ext cx="5456948" cy="1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The background: Costco customers are exceedingly loyal</a:t>
            </a:r>
            <a:endParaRPr sz="3600" dirty="0"/>
          </a:p>
        </p:txBody>
      </p:sp>
      <p:sp>
        <p:nvSpPr>
          <p:cNvPr id="661" name="Google Shape;661;p36"/>
          <p:cNvSpPr txBox="1">
            <a:spLocks noGrp="1"/>
          </p:cNvSpPr>
          <p:nvPr>
            <p:ph type="body" idx="1"/>
          </p:nvPr>
        </p:nvSpPr>
        <p:spPr>
          <a:xfrm>
            <a:off x="343601" y="1316458"/>
            <a:ext cx="5086365" cy="17005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/>
            <a:r>
              <a:rPr lang="en-US" dirty="0">
                <a:solidFill>
                  <a:schemeClr val="dk1"/>
                </a:solidFill>
              </a:rPr>
              <a:t>Despite limited product selection compared to Walmart and Amazon, Costco manages to fulfill its customers’ needs.</a:t>
            </a:r>
          </a:p>
          <a:p>
            <a:pPr marL="285750" indent="-285750"/>
            <a:endParaRPr lang="en-US" dirty="0">
              <a:solidFill>
                <a:schemeClr val="dk1"/>
              </a:solidFill>
            </a:endParaRPr>
          </a:p>
          <a:p>
            <a:pPr marL="285750" indent="-285750"/>
            <a:r>
              <a:rPr lang="en-US" dirty="0">
                <a:solidFill>
                  <a:schemeClr val="dk1"/>
                </a:solidFill>
              </a:rPr>
              <a:t>In 2020, </a:t>
            </a:r>
            <a:r>
              <a:rPr lang="en-US" b="1" dirty="0">
                <a:solidFill>
                  <a:schemeClr val="dk1"/>
                </a:solidFill>
              </a:rPr>
              <a:t>91%</a:t>
            </a:r>
            <a:r>
              <a:rPr lang="en-US" dirty="0">
                <a:solidFill>
                  <a:schemeClr val="dk1"/>
                </a:solidFill>
              </a:rPr>
              <a:t> of its customers renewed their membership.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725" name="Google Shape;725;p36"/>
          <p:cNvCxnSpPr/>
          <p:nvPr/>
        </p:nvCxnSpPr>
        <p:spPr>
          <a:xfrm>
            <a:off x="350510" y="178486"/>
            <a:ext cx="0" cy="1257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68" name="Chart 67">
            <a:extLst>
              <a:ext uri="{FF2B5EF4-FFF2-40B4-BE49-F238E27FC236}">
                <a16:creationId xmlns:a16="http://schemas.microsoft.com/office/drawing/2014/main" id="{D1929DFB-586F-404C-B3F7-9286C0ED6F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7283177"/>
              </p:ext>
            </p:extLst>
          </p:nvPr>
        </p:nvGraphicFramePr>
        <p:xfrm>
          <a:off x="2100168" y="2767194"/>
          <a:ext cx="2524349" cy="2089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0" name="TextBox 69">
            <a:extLst>
              <a:ext uri="{FF2B5EF4-FFF2-40B4-BE49-F238E27FC236}">
                <a16:creationId xmlns:a16="http://schemas.microsoft.com/office/drawing/2014/main" id="{04C18A9F-879A-4212-BF55-46F0679AF1D8}"/>
              </a:ext>
            </a:extLst>
          </p:cNvPr>
          <p:cNvSpPr txBox="1"/>
          <p:nvPr/>
        </p:nvSpPr>
        <p:spPr>
          <a:xfrm>
            <a:off x="3496665" y="4789608"/>
            <a:ext cx="642640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 dirty="0">
                <a:solidFill>
                  <a:srgbClr val="2E2E2E"/>
                </a:solidFill>
                <a:effectLst/>
                <a:latin typeface="lato" panose="020F0502020204030203" pitchFamily="34" charset="0"/>
              </a:rPr>
              <a:t>(The Motley Fool)</a:t>
            </a:r>
            <a:endParaRPr lang="en-US" sz="7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F973BE0-65A9-43CA-9567-8F3F899109F0}"/>
              </a:ext>
            </a:extLst>
          </p:cNvPr>
          <p:cNvGrpSpPr/>
          <p:nvPr/>
        </p:nvGrpSpPr>
        <p:grpSpPr>
          <a:xfrm>
            <a:off x="5980425" y="796833"/>
            <a:ext cx="2126814" cy="3683362"/>
            <a:chOff x="6379877" y="1869582"/>
            <a:chExt cx="1347119" cy="2333033"/>
          </a:xfrm>
        </p:grpSpPr>
        <p:sp>
          <p:nvSpPr>
            <p:cNvPr id="104" name="Google Shape;1291;p54">
              <a:extLst>
                <a:ext uri="{FF2B5EF4-FFF2-40B4-BE49-F238E27FC236}">
                  <a16:creationId xmlns:a16="http://schemas.microsoft.com/office/drawing/2014/main" id="{A26AF0ED-B9A5-46A0-8A95-9499EF133A54}"/>
                </a:ext>
              </a:extLst>
            </p:cNvPr>
            <p:cNvSpPr>
              <a:spLocks/>
            </p:cNvSpPr>
            <p:nvPr/>
          </p:nvSpPr>
          <p:spPr>
            <a:xfrm>
              <a:off x="6379877" y="1869582"/>
              <a:ext cx="747225" cy="778075"/>
            </a:xfrm>
            <a:custGeom>
              <a:avLst/>
              <a:gdLst/>
              <a:ahLst/>
              <a:cxnLst/>
              <a:rect l="l" t="t" r="r" b="b"/>
              <a:pathLst>
                <a:path w="29889" h="31123" extrusionOk="0">
                  <a:moveTo>
                    <a:pt x="3870" y="0"/>
                  </a:moveTo>
                  <a:cubicBezTo>
                    <a:pt x="1735" y="0"/>
                    <a:pt x="1" y="1635"/>
                    <a:pt x="1" y="3636"/>
                  </a:cubicBezTo>
                  <a:lnTo>
                    <a:pt x="1" y="21482"/>
                  </a:lnTo>
                  <a:cubicBezTo>
                    <a:pt x="1" y="23484"/>
                    <a:pt x="1735" y="25085"/>
                    <a:pt x="3870" y="25085"/>
                  </a:cubicBezTo>
                  <a:lnTo>
                    <a:pt x="20882" y="25085"/>
                  </a:lnTo>
                  <a:lnTo>
                    <a:pt x="23951" y="31122"/>
                  </a:lnTo>
                  <a:lnTo>
                    <a:pt x="25118" y="25118"/>
                  </a:lnTo>
                  <a:lnTo>
                    <a:pt x="26052" y="25118"/>
                  </a:lnTo>
                  <a:cubicBezTo>
                    <a:pt x="28187" y="25118"/>
                    <a:pt x="29889" y="23484"/>
                    <a:pt x="29889" y="21482"/>
                  </a:cubicBezTo>
                  <a:lnTo>
                    <a:pt x="29889" y="3636"/>
                  </a:lnTo>
                  <a:cubicBezTo>
                    <a:pt x="29889" y="1635"/>
                    <a:pt x="28187" y="0"/>
                    <a:pt x="26052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92;p54">
              <a:extLst>
                <a:ext uri="{FF2B5EF4-FFF2-40B4-BE49-F238E27FC236}">
                  <a16:creationId xmlns:a16="http://schemas.microsoft.com/office/drawing/2014/main" id="{6BD6C350-C95E-41D4-BC5F-FB3854CC606C}"/>
                </a:ext>
              </a:extLst>
            </p:cNvPr>
            <p:cNvSpPr>
              <a:spLocks/>
            </p:cNvSpPr>
            <p:nvPr/>
          </p:nvSpPr>
          <p:spPr>
            <a:xfrm>
              <a:off x="6490802" y="1970482"/>
              <a:ext cx="488700" cy="274375"/>
            </a:xfrm>
            <a:custGeom>
              <a:avLst/>
              <a:gdLst/>
              <a:ahLst/>
              <a:cxnLst/>
              <a:rect l="l" t="t" r="r" b="b"/>
              <a:pathLst>
                <a:path w="19548" h="10975" extrusionOk="0">
                  <a:moveTo>
                    <a:pt x="2202" y="0"/>
                  </a:moveTo>
                  <a:cubicBezTo>
                    <a:pt x="967" y="0"/>
                    <a:pt x="0" y="968"/>
                    <a:pt x="0" y="2202"/>
                  </a:cubicBezTo>
                  <a:lnTo>
                    <a:pt x="0" y="8773"/>
                  </a:lnTo>
                  <a:cubicBezTo>
                    <a:pt x="0" y="10007"/>
                    <a:pt x="967" y="10975"/>
                    <a:pt x="2202" y="10975"/>
                  </a:cubicBezTo>
                  <a:lnTo>
                    <a:pt x="17346" y="10975"/>
                  </a:lnTo>
                  <a:cubicBezTo>
                    <a:pt x="18580" y="10975"/>
                    <a:pt x="19547" y="10007"/>
                    <a:pt x="19547" y="8773"/>
                  </a:cubicBezTo>
                  <a:lnTo>
                    <a:pt x="19547" y="2202"/>
                  </a:lnTo>
                  <a:cubicBezTo>
                    <a:pt x="19547" y="968"/>
                    <a:pt x="18580" y="0"/>
                    <a:pt x="17346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93;p54">
              <a:extLst>
                <a:ext uri="{FF2B5EF4-FFF2-40B4-BE49-F238E27FC236}">
                  <a16:creationId xmlns:a16="http://schemas.microsoft.com/office/drawing/2014/main" id="{8D1DF9E4-50EC-449A-AD1C-70119C90D93F}"/>
                </a:ext>
              </a:extLst>
            </p:cNvPr>
            <p:cNvSpPr>
              <a:spLocks/>
            </p:cNvSpPr>
            <p:nvPr/>
          </p:nvSpPr>
          <p:spPr>
            <a:xfrm>
              <a:off x="6755977" y="2192507"/>
              <a:ext cx="251050" cy="242500"/>
            </a:xfrm>
            <a:custGeom>
              <a:avLst/>
              <a:gdLst/>
              <a:ahLst/>
              <a:cxnLst/>
              <a:rect l="l" t="t" r="r" b="b"/>
              <a:pathLst>
                <a:path w="10042" h="9700" extrusionOk="0">
                  <a:moveTo>
                    <a:pt x="1936" y="1"/>
                  </a:moveTo>
                  <a:cubicBezTo>
                    <a:pt x="1810" y="1"/>
                    <a:pt x="1685" y="30"/>
                    <a:pt x="1568" y="92"/>
                  </a:cubicBezTo>
                  <a:cubicBezTo>
                    <a:pt x="1135" y="293"/>
                    <a:pt x="935" y="793"/>
                    <a:pt x="1101" y="1227"/>
                  </a:cubicBezTo>
                  <a:lnTo>
                    <a:pt x="3303" y="6530"/>
                  </a:lnTo>
                  <a:lnTo>
                    <a:pt x="1368" y="5430"/>
                  </a:lnTo>
                  <a:cubicBezTo>
                    <a:pt x="1233" y="5357"/>
                    <a:pt x="1091" y="5323"/>
                    <a:pt x="953" y="5323"/>
                  </a:cubicBezTo>
                  <a:cubicBezTo>
                    <a:pt x="648" y="5323"/>
                    <a:pt x="361" y="5488"/>
                    <a:pt x="201" y="5763"/>
                  </a:cubicBezTo>
                  <a:cubicBezTo>
                    <a:pt x="1" y="6163"/>
                    <a:pt x="167" y="6664"/>
                    <a:pt x="568" y="6864"/>
                  </a:cubicBezTo>
                  <a:lnTo>
                    <a:pt x="4370" y="8932"/>
                  </a:lnTo>
                  <a:lnTo>
                    <a:pt x="5438" y="9699"/>
                  </a:lnTo>
                  <a:lnTo>
                    <a:pt x="10041" y="7831"/>
                  </a:lnTo>
                  <a:lnTo>
                    <a:pt x="9441" y="5129"/>
                  </a:lnTo>
                  <a:lnTo>
                    <a:pt x="7773" y="1694"/>
                  </a:lnTo>
                  <a:cubicBezTo>
                    <a:pt x="7663" y="1501"/>
                    <a:pt x="7461" y="1376"/>
                    <a:pt x="7244" y="1376"/>
                  </a:cubicBezTo>
                  <a:cubicBezTo>
                    <a:pt x="7199" y="1376"/>
                    <a:pt x="7152" y="1382"/>
                    <a:pt x="7106" y="1393"/>
                  </a:cubicBezTo>
                  <a:cubicBezTo>
                    <a:pt x="6805" y="1493"/>
                    <a:pt x="6639" y="1827"/>
                    <a:pt x="6739" y="2127"/>
                  </a:cubicBezTo>
                  <a:lnTo>
                    <a:pt x="7139" y="3261"/>
                  </a:lnTo>
                  <a:lnTo>
                    <a:pt x="6439" y="1593"/>
                  </a:lnTo>
                  <a:cubicBezTo>
                    <a:pt x="6311" y="1365"/>
                    <a:pt x="6068" y="1213"/>
                    <a:pt x="5812" y="1213"/>
                  </a:cubicBezTo>
                  <a:cubicBezTo>
                    <a:pt x="5732" y="1213"/>
                    <a:pt x="5651" y="1228"/>
                    <a:pt x="5571" y="1260"/>
                  </a:cubicBezTo>
                  <a:cubicBezTo>
                    <a:pt x="5171" y="1393"/>
                    <a:pt x="4971" y="1827"/>
                    <a:pt x="5171" y="2227"/>
                  </a:cubicBezTo>
                  <a:lnTo>
                    <a:pt x="5671" y="3361"/>
                  </a:lnTo>
                  <a:lnTo>
                    <a:pt x="4737" y="1527"/>
                  </a:lnTo>
                  <a:cubicBezTo>
                    <a:pt x="4607" y="1293"/>
                    <a:pt x="4356" y="1160"/>
                    <a:pt x="4110" y="1160"/>
                  </a:cubicBezTo>
                  <a:cubicBezTo>
                    <a:pt x="4040" y="1160"/>
                    <a:pt x="3970" y="1171"/>
                    <a:pt x="3903" y="1193"/>
                  </a:cubicBezTo>
                  <a:cubicBezTo>
                    <a:pt x="3589" y="1298"/>
                    <a:pt x="3398" y="1587"/>
                    <a:pt x="3411" y="1885"/>
                  </a:cubicBezTo>
                  <a:lnTo>
                    <a:pt x="3411" y="1885"/>
                  </a:lnTo>
                  <a:lnTo>
                    <a:pt x="2769" y="559"/>
                  </a:lnTo>
                  <a:cubicBezTo>
                    <a:pt x="2623" y="217"/>
                    <a:pt x="2280" y="1"/>
                    <a:pt x="1936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ADB6181A-4F03-4042-9BD9-7611DEE408A8}"/>
                </a:ext>
              </a:extLst>
            </p:cNvPr>
            <p:cNvGrpSpPr>
              <a:grpSpLocks/>
            </p:cNvGrpSpPr>
            <p:nvPr/>
          </p:nvGrpSpPr>
          <p:grpSpPr>
            <a:xfrm>
              <a:off x="6987977" y="2064534"/>
              <a:ext cx="739019" cy="2138081"/>
              <a:chOff x="6987977" y="2064534"/>
              <a:chExt cx="739019" cy="2138081"/>
            </a:xfrm>
          </p:grpSpPr>
          <p:sp>
            <p:nvSpPr>
              <p:cNvPr id="110" name="Google Shape;1342;p54">
                <a:extLst>
                  <a:ext uri="{FF2B5EF4-FFF2-40B4-BE49-F238E27FC236}">
                    <a16:creationId xmlns:a16="http://schemas.microsoft.com/office/drawing/2014/main" id="{C21BDC14-A662-4D15-AC2B-EE6FD07B05F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18535" y="4026455"/>
                <a:ext cx="174598" cy="121478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5445" extrusionOk="0">
                    <a:moveTo>
                      <a:pt x="6079" y="0"/>
                    </a:moveTo>
                    <a:cubicBezTo>
                      <a:pt x="5585" y="0"/>
                      <a:pt x="5094" y="160"/>
                      <a:pt x="4690" y="487"/>
                    </a:cubicBezTo>
                    <a:cubicBezTo>
                      <a:pt x="4690" y="487"/>
                      <a:pt x="1187" y="3322"/>
                      <a:pt x="520" y="4389"/>
                    </a:cubicBezTo>
                    <a:cubicBezTo>
                      <a:pt x="1" y="5264"/>
                      <a:pt x="377" y="5444"/>
                      <a:pt x="1154" y="5444"/>
                    </a:cubicBezTo>
                    <a:cubicBezTo>
                      <a:pt x="1325" y="5444"/>
                      <a:pt x="1516" y="5436"/>
                      <a:pt x="1721" y="5423"/>
                    </a:cubicBezTo>
                    <a:cubicBezTo>
                      <a:pt x="2855" y="5357"/>
                      <a:pt x="4623" y="4756"/>
                      <a:pt x="5657" y="4489"/>
                    </a:cubicBezTo>
                    <a:cubicBezTo>
                      <a:pt x="6691" y="4223"/>
                      <a:pt x="7625" y="4489"/>
                      <a:pt x="7759" y="3422"/>
                    </a:cubicBezTo>
                    <a:cubicBezTo>
                      <a:pt x="7825" y="2488"/>
                      <a:pt x="7792" y="1554"/>
                      <a:pt x="7659" y="620"/>
                    </a:cubicBezTo>
                    <a:cubicBezTo>
                      <a:pt x="7213" y="210"/>
                      <a:pt x="6644" y="0"/>
                      <a:pt x="607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343;p54">
                <a:extLst>
                  <a:ext uri="{FF2B5EF4-FFF2-40B4-BE49-F238E27FC236}">
                    <a16:creationId xmlns:a16="http://schemas.microsoft.com/office/drawing/2014/main" id="{C0E438D5-E18E-41D3-8394-0501FE657A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44335" y="4054410"/>
                <a:ext cx="162372" cy="148205"/>
              </a:xfrm>
              <a:custGeom>
                <a:avLst/>
                <a:gdLst/>
                <a:ahLst/>
                <a:cxnLst/>
                <a:rect l="l" t="t" r="r" b="b"/>
                <a:pathLst>
                  <a:path w="7278" h="6643" extrusionOk="0">
                    <a:moveTo>
                      <a:pt x="4109" y="1"/>
                    </a:moveTo>
                    <a:lnTo>
                      <a:pt x="707" y="4804"/>
                    </a:lnTo>
                    <a:cubicBezTo>
                      <a:pt x="0" y="5832"/>
                      <a:pt x="1333" y="6643"/>
                      <a:pt x="2535" y="6643"/>
                    </a:cubicBezTo>
                    <a:cubicBezTo>
                      <a:pt x="2582" y="6643"/>
                      <a:pt x="2628" y="6641"/>
                      <a:pt x="2675" y="6639"/>
                    </a:cubicBezTo>
                    <a:cubicBezTo>
                      <a:pt x="3909" y="6572"/>
                      <a:pt x="6377" y="4971"/>
                      <a:pt x="6811" y="3937"/>
                    </a:cubicBezTo>
                    <a:cubicBezTo>
                      <a:pt x="7278" y="2903"/>
                      <a:pt x="7011" y="434"/>
                      <a:pt x="7011" y="434"/>
                    </a:cubicBezTo>
                    <a:cubicBezTo>
                      <a:pt x="7011" y="434"/>
                      <a:pt x="5243" y="134"/>
                      <a:pt x="410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344;p54">
                <a:extLst>
                  <a:ext uri="{FF2B5EF4-FFF2-40B4-BE49-F238E27FC236}">
                    <a16:creationId xmlns:a16="http://schemas.microsoft.com/office/drawing/2014/main" id="{2C6172D5-5936-4981-B7A3-F073C9A0D9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9999" y="2932907"/>
                <a:ext cx="356492" cy="1138704"/>
              </a:xfrm>
              <a:custGeom>
                <a:avLst/>
                <a:gdLst/>
                <a:ahLst/>
                <a:cxnLst/>
                <a:rect l="l" t="t" r="r" b="b"/>
                <a:pathLst>
                  <a:path w="15979" h="51040" extrusionOk="0">
                    <a:moveTo>
                      <a:pt x="3862" y="279"/>
                    </a:moveTo>
                    <a:cubicBezTo>
                      <a:pt x="1578" y="279"/>
                      <a:pt x="537" y="2420"/>
                      <a:pt x="601" y="5037"/>
                    </a:cubicBezTo>
                    <a:cubicBezTo>
                      <a:pt x="601" y="5037"/>
                      <a:pt x="400" y="11942"/>
                      <a:pt x="200" y="15445"/>
                    </a:cubicBezTo>
                    <a:cubicBezTo>
                      <a:pt x="0" y="18947"/>
                      <a:pt x="867" y="37160"/>
                      <a:pt x="1068" y="40530"/>
                    </a:cubicBezTo>
                    <a:cubicBezTo>
                      <a:pt x="1268" y="43899"/>
                      <a:pt x="1935" y="49503"/>
                      <a:pt x="1935" y="49503"/>
                    </a:cubicBezTo>
                    <a:cubicBezTo>
                      <a:pt x="1935" y="49503"/>
                      <a:pt x="2407" y="49975"/>
                      <a:pt x="3375" y="49975"/>
                    </a:cubicBezTo>
                    <a:cubicBezTo>
                      <a:pt x="3792" y="49975"/>
                      <a:pt x="4301" y="49887"/>
                      <a:pt x="4904" y="49636"/>
                    </a:cubicBezTo>
                    <a:cubicBezTo>
                      <a:pt x="4904" y="49636"/>
                      <a:pt x="5637" y="41497"/>
                      <a:pt x="5771" y="38795"/>
                    </a:cubicBezTo>
                    <a:cubicBezTo>
                      <a:pt x="5938" y="36126"/>
                      <a:pt x="7005" y="19748"/>
                      <a:pt x="7072" y="19047"/>
                    </a:cubicBezTo>
                    <a:cubicBezTo>
                      <a:pt x="7139" y="18314"/>
                      <a:pt x="6905" y="14112"/>
                      <a:pt x="6905" y="14111"/>
                    </a:cubicBezTo>
                    <a:lnTo>
                      <a:pt x="6905" y="14111"/>
                    </a:lnTo>
                    <a:cubicBezTo>
                      <a:pt x="6905" y="14112"/>
                      <a:pt x="8540" y="25886"/>
                      <a:pt x="8740" y="29055"/>
                    </a:cubicBezTo>
                    <a:cubicBezTo>
                      <a:pt x="8906" y="32224"/>
                      <a:pt x="11208" y="50670"/>
                      <a:pt x="11208" y="50670"/>
                    </a:cubicBezTo>
                    <a:cubicBezTo>
                      <a:pt x="11208" y="50670"/>
                      <a:pt x="11742" y="50870"/>
                      <a:pt x="12476" y="51004"/>
                    </a:cubicBezTo>
                    <a:cubicBezTo>
                      <a:pt x="12582" y="51029"/>
                      <a:pt x="12699" y="51040"/>
                      <a:pt x="12823" y="51040"/>
                    </a:cubicBezTo>
                    <a:cubicBezTo>
                      <a:pt x="13513" y="51040"/>
                      <a:pt x="14377" y="50703"/>
                      <a:pt x="14377" y="50703"/>
                    </a:cubicBezTo>
                    <a:cubicBezTo>
                      <a:pt x="14377" y="50703"/>
                      <a:pt x="14977" y="44933"/>
                      <a:pt x="15111" y="42031"/>
                    </a:cubicBezTo>
                    <a:cubicBezTo>
                      <a:pt x="15244" y="39162"/>
                      <a:pt x="15344" y="27253"/>
                      <a:pt x="15144" y="23684"/>
                    </a:cubicBezTo>
                    <a:cubicBezTo>
                      <a:pt x="14977" y="21249"/>
                      <a:pt x="14911" y="18781"/>
                      <a:pt x="15011" y="16312"/>
                    </a:cubicBezTo>
                    <a:cubicBezTo>
                      <a:pt x="15078" y="15812"/>
                      <a:pt x="15978" y="3236"/>
                      <a:pt x="15478" y="1635"/>
                    </a:cubicBezTo>
                    <a:cubicBezTo>
                      <a:pt x="14944" y="1"/>
                      <a:pt x="6872" y="568"/>
                      <a:pt x="4270" y="301"/>
                    </a:cubicBezTo>
                    <a:cubicBezTo>
                      <a:pt x="4130" y="286"/>
                      <a:pt x="3994" y="279"/>
                      <a:pt x="3862" y="279"/>
                    </a:cubicBezTo>
                    <a:close/>
                  </a:path>
                </a:pathLst>
              </a:custGeom>
              <a:solidFill>
                <a:srgbClr val="263238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345;p54">
                <a:extLst>
                  <a:ext uri="{FF2B5EF4-FFF2-40B4-BE49-F238E27FC236}">
                    <a16:creationId xmlns:a16="http://schemas.microsoft.com/office/drawing/2014/main" id="{1D2BC26C-8FF0-4F4B-BC15-EFC06D9E322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018229" y="2475975"/>
                <a:ext cx="211655" cy="415123"/>
              </a:xfrm>
              <a:custGeom>
                <a:avLst/>
                <a:gdLst/>
                <a:ahLst/>
                <a:cxnLst/>
                <a:rect l="l" t="t" r="r" b="b"/>
                <a:pathLst>
                  <a:path w="9487" h="18607" extrusionOk="0">
                    <a:moveTo>
                      <a:pt x="7952" y="0"/>
                    </a:moveTo>
                    <a:lnTo>
                      <a:pt x="5883" y="13143"/>
                    </a:lnTo>
                    <a:lnTo>
                      <a:pt x="1380" y="11909"/>
                    </a:lnTo>
                    <a:cubicBezTo>
                      <a:pt x="1380" y="11909"/>
                      <a:pt x="1094" y="11798"/>
                      <a:pt x="792" y="11798"/>
                    </a:cubicBezTo>
                    <a:cubicBezTo>
                      <a:pt x="409" y="11798"/>
                      <a:pt x="1" y="11975"/>
                      <a:pt x="113" y="12776"/>
                    </a:cubicBezTo>
                    <a:cubicBezTo>
                      <a:pt x="113" y="12776"/>
                      <a:pt x="4049" y="17146"/>
                      <a:pt x="5250" y="18113"/>
                    </a:cubicBezTo>
                    <a:cubicBezTo>
                      <a:pt x="5698" y="18462"/>
                      <a:pt x="6245" y="18606"/>
                      <a:pt x="6783" y="18606"/>
                    </a:cubicBezTo>
                    <a:cubicBezTo>
                      <a:pt x="7685" y="18606"/>
                      <a:pt x="8564" y="18202"/>
                      <a:pt x="8919" y="17679"/>
                    </a:cubicBezTo>
                    <a:cubicBezTo>
                      <a:pt x="9486" y="16846"/>
                      <a:pt x="9453" y="9240"/>
                      <a:pt x="9453" y="9240"/>
                    </a:cubicBezTo>
                    <a:lnTo>
                      <a:pt x="7952" y="0"/>
                    </a:ln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346;p54">
                <a:extLst>
                  <a:ext uri="{FF2B5EF4-FFF2-40B4-BE49-F238E27FC236}">
                    <a16:creationId xmlns:a16="http://schemas.microsoft.com/office/drawing/2014/main" id="{4A473013-C84E-4018-9343-0EBC13366E5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8504" y="2411968"/>
                <a:ext cx="405618" cy="668319"/>
              </a:xfrm>
              <a:custGeom>
                <a:avLst/>
                <a:gdLst/>
                <a:ahLst/>
                <a:cxnLst/>
                <a:rect l="l" t="t" r="r" b="b"/>
                <a:pathLst>
                  <a:path w="18181" h="29956" extrusionOk="0">
                    <a:moveTo>
                      <a:pt x="7673" y="0"/>
                    </a:moveTo>
                    <a:cubicBezTo>
                      <a:pt x="7673" y="0"/>
                      <a:pt x="1768" y="2169"/>
                      <a:pt x="1068" y="2436"/>
                    </a:cubicBezTo>
                    <a:cubicBezTo>
                      <a:pt x="367" y="2702"/>
                      <a:pt x="0" y="6172"/>
                      <a:pt x="100" y="8740"/>
                    </a:cubicBezTo>
                    <a:cubicBezTo>
                      <a:pt x="167" y="9841"/>
                      <a:pt x="768" y="20182"/>
                      <a:pt x="401" y="27820"/>
                    </a:cubicBezTo>
                    <a:cubicBezTo>
                      <a:pt x="370" y="28844"/>
                      <a:pt x="2243" y="29839"/>
                      <a:pt x="4652" y="29839"/>
                    </a:cubicBezTo>
                    <a:cubicBezTo>
                      <a:pt x="4833" y="29839"/>
                      <a:pt x="5017" y="29833"/>
                      <a:pt x="5204" y="29822"/>
                    </a:cubicBezTo>
                    <a:cubicBezTo>
                      <a:pt x="7839" y="29655"/>
                      <a:pt x="12576" y="29955"/>
                      <a:pt x="14077" y="29121"/>
                    </a:cubicBezTo>
                    <a:cubicBezTo>
                      <a:pt x="15545" y="28321"/>
                      <a:pt x="15278" y="27620"/>
                      <a:pt x="15278" y="27620"/>
                    </a:cubicBezTo>
                    <a:cubicBezTo>
                      <a:pt x="15278" y="27620"/>
                      <a:pt x="17346" y="10475"/>
                      <a:pt x="17746" y="7206"/>
                    </a:cubicBezTo>
                    <a:cubicBezTo>
                      <a:pt x="18180" y="3903"/>
                      <a:pt x="17146" y="2102"/>
                      <a:pt x="15845" y="1068"/>
                    </a:cubicBezTo>
                    <a:cubicBezTo>
                      <a:pt x="14544" y="0"/>
                      <a:pt x="7673" y="0"/>
                      <a:pt x="76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347;p54">
                <a:extLst>
                  <a:ext uri="{FF2B5EF4-FFF2-40B4-BE49-F238E27FC236}">
                    <a16:creationId xmlns:a16="http://schemas.microsoft.com/office/drawing/2014/main" id="{18E47E1F-BE38-44EF-8787-EE6A2028250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04266" y="2539961"/>
                <a:ext cx="22" cy="125806"/>
              </a:xfrm>
              <a:custGeom>
                <a:avLst/>
                <a:gdLst/>
                <a:ahLst/>
                <a:cxnLst/>
                <a:rect l="l" t="t" r="r" b="b"/>
                <a:pathLst>
                  <a:path w="1" h="5639" fill="none" extrusionOk="0">
                    <a:moveTo>
                      <a:pt x="1" y="1"/>
                    </a:moveTo>
                    <a:lnTo>
                      <a:pt x="1" y="5638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348;p54">
                <a:extLst>
                  <a:ext uri="{FF2B5EF4-FFF2-40B4-BE49-F238E27FC236}">
                    <a16:creationId xmlns:a16="http://schemas.microsoft.com/office/drawing/2014/main" id="{F8181C9D-3D47-4EE3-A9F5-96F158CAD19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54129" y="2546676"/>
                <a:ext cx="22" cy="182340"/>
              </a:xfrm>
              <a:custGeom>
                <a:avLst/>
                <a:gdLst/>
                <a:ahLst/>
                <a:cxnLst/>
                <a:rect l="l" t="t" r="r" b="b"/>
                <a:pathLst>
                  <a:path w="1" h="8173" fill="none" extrusionOk="0">
                    <a:moveTo>
                      <a:pt x="1" y="0"/>
                    </a:moveTo>
                    <a:lnTo>
                      <a:pt x="1" y="8173"/>
                    </a:ln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349;p54">
                <a:extLst>
                  <a:ext uri="{FF2B5EF4-FFF2-40B4-BE49-F238E27FC236}">
                    <a16:creationId xmlns:a16="http://schemas.microsoft.com/office/drawing/2014/main" id="{E72996FF-0812-4F67-AFDB-C37D681D7CC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67811" y="2371832"/>
                <a:ext cx="267921" cy="181068"/>
              </a:xfrm>
              <a:custGeom>
                <a:avLst/>
                <a:gdLst/>
                <a:ahLst/>
                <a:cxnLst/>
                <a:rect l="l" t="t" r="r" b="b"/>
                <a:pathLst>
                  <a:path w="12009" h="8116" extrusionOk="0">
                    <a:moveTo>
                      <a:pt x="7022" y="0"/>
                    </a:moveTo>
                    <a:cubicBezTo>
                      <a:pt x="5231" y="0"/>
                      <a:pt x="3382" y="292"/>
                      <a:pt x="2802" y="632"/>
                    </a:cubicBezTo>
                    <a:cubicBezTo>
                      <a:pt x="1868" y="1199"/>
                      <a:pt x="0" y="2433"/>
                      <a:pt x="100" y="3167"/>
                    </a:cubicBezTo>
                    <a:cubicBezTo>
                      <a:pt x="230" y="3880"/>
                      <a:pt x="926" y="8115"/>
                      <a:pt x="2585" y="8115"/>
                    </a:cubicBezTo>
                    <a:cubicBezTo>
                      <a:pt x="2634" y="8115"/>
                      <a:pt x="2684" y="8112"/>
                      <a:pt x="2736" y="8104"/>
                    </a:cubicBezTo>
                    <a:cubicBezTo>
                      <a:pt x="2736" y="8104"/>
                      <a:pt x="5404" y="7737"/>
                      <a:pt x="6472" y="6836"/>
                    </a:cubicBezTo>
                    <a:cubicBezTo>
                      <a:pt x="7572" y="5936"/>
                      <a:pt x="8606" y="3501"/>
                      <a:pt x="9474" y="3234"/>
                    </a:cubicBezTo>
                    <a:cubicBezTo>
                      <a:pt x="10241" y="3034"/>
                      <a:pt x="11041" y="2900"/>
                      <a:pt x="11875" y="2834"/>
                    </a:cubicBezTo>
                    <a:cubicBezTo>
                      <a:pt x="11875" y="2834"/>
                      <a:pt x="12009" y="1299"/>
                      <a:pt x="10141" y="465"/>
                    </a:cubicBezTo>
                    <a:cubicBezTo>
                      <a:pt x="9392" y="131"/>
                      <a:pt x="8220" y="0"/>
                      <a:pt x="70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350;p54">
                <a:extLst>
                  <a:ext uri="{FF2B5EF4-FFF2-40B4-BE49-F238E27FC236}">
                    <a16:creationId xmlns:a16="http://schemas.microsoft.com/office/drawing/2014/main" id="{B9896A36-C01C-4866-9E13-E7DDEF7F16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12677" y="2307780"/>
                <a:ext cx="97294" cy="244875"/>
              </a:xfrm>
              <a:custGeom>
                <a:avLst/>
                <a:gdLst/>
                <a:ahLst/>
                <a:cxnLst/>
                <a:rect l="l" t="t" r="r" b="b"/>
                <a:pathLst>
                  <a:path w="4361" h="10976" extrusionOk="0">
                    <a:moveTo>
                      <a:pt x="4260" y="0"/>
                    </a:moveTo>
                    <a:lnTo>
                      <a:pt x="91" y="4237"/>
                    </a:lnTo>
                    <a:cubicBezTo>
                      <a:pt x="91" y="4237"/>
                      <a:pt x="791" y="6872"/>
                      <a:pt x="558" y="8406"/>
                    </a:cubicBezTo>
                    <a:cubicBezTo>
                      <a:pt x="328" y="9918"/>
                      <a:pt x="1" y="10976"/>
                      <a:pt x="692" y="10976"/>
                    </a:cubicBezTo>
                    <a:cubicBezTo>
                      <a:pt x="702" y="10976"/>
                      <a:pt x="713" y="10975"/>
                      <a:pt x="725" y="10975"/>
                    </a:cubicBezTo>
                    <a:cubicBezTo>
                      <a:pt x="1425" y="10908"/>
                      <a:pt x="3893" y="7606"/>
                      <a:pt x="4127" y="6238"/>
                    </a:cubicBezTo>
                    <a:cubicBezTo>
                      <a:pt x="4360" y="4904"/>
                      <a:pt x="4260" y="1"/>
                      <a:pt x="42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351;p54">
                <a:extLst>
                  <a:ext uri="{FF2B5EF4-FFF2-40B4-BE49-F238E27FC236}">
                    <a16:creationId xmlns:a16="http://schemas.microsoft.com/office/drawing/2014/main" id="{338F7CDD-C78E-4E57-8C3B-4622449626B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17190" y="2144158"/>
                <a:ext cx="197979" cy="282757"/>
              </a:xfrm>
              <a:custGeom>
                <a:avLst/>
                <a:gdLst/>
                <a:ahLst/>
                <a:cxnLst/>
                <a:rect l="l" t="t" r="r" b="b"/>
                <a:pathLst>
                  <a:path w="8874" h="12674" extrusionOk="0">
                    <a:moveTo>
                      <a:pt x="6193" y="1"/>
                    </a:moveTo>
                    <a:cubicBezTo>
                      <a:pt x="4225" y="1"/>
                      <a:pt x="434" y="750"/>
                      <a:pt x="1" y="1697"/>
                    </a:cubicBezTo>
                    <a:cubicBezTo>
                      <a:pt x="1" y="1697"/>
                      <a:pt x="701" y="6467"/>
                      <a:pt x="1135" y="8068"/>
                    </a:cubicBezTo>
                    <a:cubicBezTo>
                      <a:pt x="1535" y="9703"/>
                      <a:pt x="2636" y="12605"/>
                      <a:pt x="3437" y="12672"/>
                    </a:cubicBezTo>
                    <a:cubicBezTo>
                      <a:pt x="3449" y="12673"/>
                      <a:pt x="3462" y="12673"/>
                      <a:pt x="3476" y="12673"/>
                    </a:cubicBezTo>
                    <a:cubicBezTo>
                      <a:pt x="4366" y="12673"/>
                      <a:pt x="7449" y="10555"/>
                      <a:pt x="8073" y="9603"/>
                    </a:cubicBezTo>
                    <a:cubicBezTo>
                      <a:pt x="8741" y="8669"/>
                      <a:pt x="8674" y="5800"/>
                      <a:pt x="8774" y="4132"/>
                    </a:cubicBezTo>
                    <a:cubicBezTo>
                      <a:pt x="8874" y="2498"/>
                      <a:pt x="8274" y="596"/>
                      <a:pt x="7206" y="129"/>
                    </a:cubicBezTo>
                    <a:cubicBezTo>
                      <a:pt x="7011" y="41"/>
                      <a:pt x="6652" y="1"/>
                      <a:pt x="61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352;p54">
                <a:extLst>
                  <a:ext uri="{FF2B5EF4-FFF2-40B4-BE49-F238E27FC236}">
                    <a16:creationId xmlns:a16="http://schemas.microsoft.com/office/drawing/2014/main" id="{08CAB6E7-98A6-4011-A14E-3F4EBA353C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31335" y="2254192"/>
                <a:ext cx="53611" cy="89151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3996" extrusionOk="0">
                    <a:moveTo>
                      <a:pt x="1" y="1"/>
                    </a:moveTo>
                    <a:lnTo>
                      <a:pt x="1022" y="1688"/>
                    </a:lnTo>
                    <a:lnTo>
                      <a:pt x="1102" y="168"/>
                    </a:lnTo>
                    <a:lnTo>
                      <a:pt x="1" y="1"/>
                    </a:lnTo>
                    <a:close/>
                    <a:moveTo>
                      <a:pt x="1022" y="1688"/>
                    </a:moveTo>
                    <a:lnTo>
                      <a:pt x="901" y="3970"/>
                    </a:lnTo>
                    <a:cubicBezTo>
                      <a:pt x="1152" y="3987"/>
                      <a:pt x="1402" y="3995"/>
                      <a:pt x="1652" y="3995"/>
                    </a:cubicBezTo>
                    <a:cubicBezTo>
                      <a:pt x="1902" y="3995"/>
                      <a:pt x="2152" y="3987"/>
                      <a:pt x="2402" y="3970"/>
                    </a:cubicBezTo>
                    <a:lnTo>
                      <a:pt x="1022" y="168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353;p54">
                <a:extLst>
                  <a:ext uri="{FF2B5EF4-FFF2-40B4-BE49-F238E27FC236}">
                    <a16:creationId xmlns:a16="http://schemas.microsoft.com/office/drawing/2014/main" id="{F01E7EFA-6AB8-41BF-B12C-75AF9D6B3B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31335" y="2254192"/>
                <a:ext cx="53611" cy="8932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4004" fill="none" extrusionOk="0">
                    <a:moveTo>
                      <a:pt x="1" y="1"/>
                    </a:moveTo>
                    <a:lnTo>
                      <a:pt x="1102" y="168"/>
                    </a:lnTo>
                    <a:lnTo>
                      <a:pt x="901" y="3970"/>
                    </a:lnTo>
                    <a:cubicBezTo>
                      <a:pt x="1402" y="4004"/>
                      <a:pt x="1902" y="4004"/>
                      <a:pt x="2402" y="397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354;p54">
                <a:extLst>
                  <a:ext uri="{FF2B5EF4-FFF2-40B4-BE49-F238E27FC236}">
                    <a16:creationId xmlns:a16="http://schemas.microsoft.com/office/drawing/2014/main" id="{CE7A560F-263B-4FFD-8017-E9891531D0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71537" y="2353917"/>
                <a:ext cx="53589" cy="158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712" extrusionOk="0">
                    <a:moveTo>
                      <a:pt x="2402" y="1"/>
                    </a:moveTo>
                    <a:lnTo>
                      <a:pt x="0" y="668"/>
                    </a:lnTo>
                    <a:cubicBezTo>
                      <a:pt x="0" y="668"/>
                      <a:pt x="230" y="712"/>
                      <a:pt x="561" y="712"/>
                    </a:cubicBezTo>
                    <a:cubicBezTo>
                      <a:pt x="1093" y="712"/>
                      <a:pt x="1887" y="597"/>
                      <a:pt x="240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355;p54">
                <a:extLst>
                  <a:ext uri="{FF2B5EF4-FFF2-40B4-BE49-F238E27FC236}">
                    <a16:creationId xmlns:a16="http://schemas.microsoft.com/office/drawing/2014/main" id="{9004C7EA-756A-4C9C-84FF-D3AFAB522C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71537" y="2353917"/>
                <a:ext cx="53589" cy="21596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968" fill="none" extrusionOk="0">
                    <a:moveTo>
                      <a:pt x="0" y="668"/>
                    </a:moveTo>
                    <a:cubicBezTo>
                      <a:pt x="0" y="668"/>
                      <a:pt x="1568" y="968"/>
                      <a:pt x="2402" y="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356;p54">
                <a:extLst>
                  <a:ext uri="{FF2B5EF4-FFF2-40B4-BE49-F238E27FC236}">
                    <a16:creationId xmlns:a16="http://schemas.microsoft.com/office/drawing/2014/main" id="{AF6234DA-E97A-4B47-BFD3-DEBBEC146FC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84923" y="2247387"/>
                <a:ext cx="49149" cy="16509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740" extrusionOk="0">
                    <a:moveTo>
                      <a:pt x="987" y="1"/>
                    </a:moveTo>
                    <a:cubicBezTo>
                      <a:pt x="629" y="1"/>
                      <a:pt x="270" y="142"/>
                      <a:pt x="0" y="439"/>
                    </a:cubicBezTo>
                    <a:lnTo>
                      <a:pt x="2202" y="739"/>
                    </a:lnTo>
                    <a:cubicBezTo>
                      <a:pt x="1953" y="260"/>
                      <a:pt x="1471" y="1"/>
                      <a:pt x="9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357;p54">
                <a:extLst>
                  <a:ext uri="{FF2B5EF4-FFF2-40B4-BE49-F238E27FC236}">
                    <a16:creationId xmlns:a16="http://schemas.microsoft.com/office/drawing/2014/main" id="{B6665AF6-264C-411E-80B5-FA82DD6723D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84923" y="2241542"/>
                <a:ext cx="49149" cy="2235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002" fill="none" extrusionOk="0">
                    <a:moveTo>
                      <a:pt x="0" y="701"/>
                    </a:moveTo>
                    <a:cubicBezTo>
                      <a:pt x="634" y="1"/>
                      <a:pt x="1768" y="167"/>
                      <a:pt x="2202" y="1001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358;p54">
                <a:extLst>
                  <a:ext uri="{FF2B5EF4-FFF2-40B4-BE49-F238E27FC236}">
                    <a16:creationId xmlns:a16="http://schemas.microsoft.com/office/drawing/2014/main" id="{6E46251D-6872-4123-8FFE-31DE729262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296837" y="2274293"/>
                <a:ext cx="14145" cy="21596"/>
              </a:xfrm>
              <a:custGeom>
                <a:avLst/>
                <a:gdLst/>
                <a:ahLst/>
                <a:cxnLst/>
                <a:rect l="l" t="t" r="r" b="b"/>
                <a:pathLst>
                  <a:path w="634" h="968" extrusionOk="0">
                    <a:moveTo>
                      <a:pt x="300" y="0"/>
                    </a:moveTo>
                    <a:cubicBezTo>
                      <a:pt x="134" y="0"/>
                      <a:pt x="0" y="201"/>
                      <a:pt x="0" y="501"/>
                    </a:cubicBezTo>
                    <a:cubicBezTo>
                      <a:pt x="0" y="768"/>
                      <a:pt x="134" y="968"/>
                      <a:pt x="300" y="968"/>
                    </a:cubicBezTo>
                    <a:cubicBezTo>
                      <a:pt x="501" y="968"/>
                      <a:pt x="634" y="768"/>
                      <a:pt x="634" y="501"/>
                    </a:cubicBezTo>
                    <a:cubicBezTo>
                      <a:pt x="634" y="201"/>
                      <a:pt x="501" y="0"/>
                      <a:pt x="30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359;p54">
                <a:extLst>
                  <a:ext uri="{FF2B5EF4-FFF2-40B4-BE49-F238E27FC236}">
                    <a16:creationId xmlns:a16="http://schemas.microsoft.com/office/drawing/2014/main" id="{83657635-D8F4-4751-AD9B-080CB60E1CB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72369" y="2064534"/>
                <a:ext cx="291926" cy="225398"/>
              </a:xfrm>
              <a:custGeom>
                <a:avLst/>
                <a:gdLst/>
                <a:ahLst/>
                <a:cxnLst/>
                <a:rect l="l" t="t" r="r" b="b"/>
                <a:pathLst>
                  <a:path w="13085" h="10103" extrusionOk="0">
                    <a:moveTo>
                      <a:pt x="6582" y="1"/>
                    </a:moveTo>
                    <a:cubicBezTo>
                      <a:pt x="2934" y="1"/>
                      <a:pt x="1232" y="2037"/>
                      <a:pt x="442" y="3465"/>
                    </a:cubicBezTo>
                    <a:cubicBezTo>
                      <a:pt x="0" y="4222"/>
                      <a:pt x="1171" y="5816"/>
                      <a:pt x="3982" y="5816"/>
                    </a:cubicBezTo>
                    <a:cubicBezTo>
                      <a:pt x="4142" y="5816"/>
                      <a:pt x="4308" y="5811"/>
                      <a:pt x="4478" y="5800"/>
                    </a:cubicBezTo>
                    <a:cubicBezTo>
                      <a:pt x="7647" y="5600"/>
                      <a:pt x="8148" y="5099"/>
                      <a:pt x="8148" y="5099"/>
                    </a:cubicBezTo>
                    <a:lnTo>
                      <a:pt x="8148" y="5099"/>
                    </a:lnTo>
                    <a:cubicBezTo>
                      <a:pt x="7948" y="5766"/>
                      <a:pt x="7781" y="6434"/>
                      <a:pt x="7714" y="7134"/>
                    </a:cubicBezTo>
                    <a:cubicBezTo>
                      <a:pt x="7747" y="7634"/>
                      <a:pt x="9115" y="8435"/>
                      <a:pt x="9349" y="8735"/>
                    </a:cubicBezTo>
                    <a:cubicBezTo>
                      <a:pt x="9549" y="9136"/>
                      <a:pt x="9715" y="9569"/>
                      <a:pt x="9849" y="10003"/>
                    </a:cubicBezTo>
                    <a:lnTo>
                      <a:pt x="10316" y="10103"/>
                    </a:lnTo>
                    <a:cubicBezTo>
                      <a:pt x="10316" y="10103"/>
                      <a:pt x="10883" y="8669"/>
                      <a:pt x="11350" y="8235"/>
                    </a:cubicBezTo>
                    <a:cubicBezTo>
                      <a:pt x="11473" y="8129"/>
                      <a:pt x="11575" y="8088"/>
                      <a:pt x="11660" y="8088"/>
                    </a:cubicBezTo>
                    <a:cubicBezTo>
                      <a:pt x="11922" y="8088"/>
                      <a:pt x="12017" y="8468"/>
                      <a:pt x="12017" y="8468"/>
                    </a:cubicBezTo>
                    <a:cubicBezTo>
                      <a:pt x="12017" y="8468"/>
                      <a:pt x="12651" y="6267"/>
                      <a:pt x="12851" y="4933"/>
                    </a:cubicBezTo>
                    <a:cubicBezTo>
                      <a:pt x="13085" y="3565"/>
                      <a:pt x="12151" y="529"/>
                      <a:pt x="7714" y="62"/>
                    </a:cubicBezTo>
                    <a:cubicBezTo>
                      <a:pt x="7317" y="21"/>
                      <a:pt x="6941" y="1"/>
                      <a:pt x="6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360;p54">
                <a:extLst>
                  <a:ext uri="{FF2B5EF4-FFF2-40B4-BE49-F238E27FC236}">
                    <a16:creationId xmlns:a16="http://schemas.microsoft.com/office/drawing/2014/main" id="{009D53B7-D0A7-4B09-B13F-AD52A8EC82A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95804" y="2246852"/>
                <a:ext cx="58073" cy="81789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3666" extrusionOk="0">
                    <a:moveTo>
                      <a:pt x="1157" y="1"/>
                    </a:moveTo>
                    <a:cubicBezTo>
                      <a:pt x="89" y="1"/>
                      <a:pt x="1" y="2365"/>
                      <a:pt x="1" y="2365"/>
                    </a:cubicBezTo>
                    <a:lnTo>
                      <a:pt x="268" y="3665"/>
                    </a:lnTo>
                    <a:cubicBezTo>
                      <a:pt x="901" y="3299"/>
                      <a:pt x="1402" y="2765"/>
                      <a:pt x="1735" y="2131"/>
                    </a:cubicBezTo>
                    <a:cubicBezTo>
                      <a:pt x="2369" y="964"/>
                      <a:pt x="2603" y="363"/>
                      <a:pt x="1368" y="30"/>
                    </a:cubicBezTo>
                    <a:cubicBezTo>
                      <a:pt x="1294" y="10"/>
                      <a:pt x="1223" y="1"/>
                      <a:pt x="11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361;p54">
                <a:extLst>
                  <a:ext uri="{FF2B5EF4-FFF2-40B4-BE49-F238E27FC236}">
                    <a16:creationId xmlns:a16="http://schemas.microsoft.com/office/drawing/2014/main" id="{A0F6CA19-4A9B-4054-8912-E9D97FC7F3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95804" y="2240047"/>
                <a:ext cx="58073" cy="88593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3971" fill="none" extrusionOk="0">
                    <a:moveTo>
                      <a:pt x="1" y="2670"/>
                    </a:moveTo>
                    <a:cubicBezTo>
                      <a:pt x="1" y="2670"/>
                      <a:pt x="101" y="1"/>
                      <a:pt x="1368" y="335"/>
                    </a:cubicBezTo>
                    <a:cubicBezTo>
                      <a:pt x="2603" y="668"/>
                      <a:pt x="2369" y="1269"/>
                      <a:pt x="1735" y="2436"/>
                    </a:cubicBezTo>
                    <a:cubicBezTo>
                      <a:pt x="1402" y="3070"/>
                      <a:pt x="901" y="3604"/>
                      <a:pt x="268" y="3970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62;p54">
                <a:extLst>
                  <a:ext uri="{FF2B5EF4-FFF2-40B4-BE49-F238E27FC236}">
                    <a16:creationId xmlns:a16="http://schemas.microsoft.com/office/drawing/2014/main" id="{4CC9D5DB-8462-4294-A9AD-9E92E92D9B3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3299" y="2434189"/>
                <a:ext cx="220311" cy="471589"/>
              </a:xfrm>
              <a:custGeom>
                <a:avLst/>
                <a:gdLst/>
                <a:ahLst/>
                <a:cxnLst/>
                <a:rect l="l" t="t" r="r" b="b"/>
                <a:pathLst>
                  <a:path w="9875" h="21138" extrusionOk="0">
                    <a:moveTo>
                      <a:pt x="2054" y="1"/>
                    </a:moveTo>
                    <a:cubicBezTo>
                      <a:pt x="1947" y="1"/>
                      <a:pt x="1841" y="13"/>
                      <a:pt x="1735" y="39"/>
                    </a:cubicBezTo>
                    <a:lnTo>
                      <a:pt x="768" y="2674"/>
                    </a:lnTo>
                    <a:cubicBezTo>
                      <a:pt x="768" y="2674"/>
                      <a:pt x="0" y="5376"/>
                      <a:pt x="67" y="6610"/>
                    </a:cubicBezTo>
                    <a:cubicBezTo>
                      <a:pt x="134" y="7844"/>
                      <a:pt x="5238" y="19753"/>
                      <a:pt x="5371" y="20453"/>
                    </a:cubicBezTo>
                    <a:cubicBezTo>
                      <a:pt x="5449" y="20865"/>
                      <a:pt x="6161" y="21138"/>
                      <a:pt x="6937" y="21138"/>
                    </a:cubicBezTo>
                    <a:cubicBezTo>
                      <a:pt x="7483" y="21138"/>
                      <a:pt x="8060" y="21003"/>
                      <a:pt x="8473" y="20687"/>
                    </a:cubicBezTo>
                    <a:cubicBezTo>
                      <a:pt x="9441" y="19919"/>
                      <a:pt x="9874" y="18852"/>
                      <a:pt x="9207" y="16117"/>
                    </a:cubicBezTo>
                    <a:cubicBezTo>
                      <a:pt x="8807" y="14415"/>
                      <a:pt x="4670" y="4375"/>
                      <a:pt x="4337" y="2640"/>
                    </a:cubicBezTo>
                    <a:cubicBezTo>
                      <a:pt x="4065" y="1102"/>
                      <a:pt x="3058" y="1"/>
                      <a:pt x="20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63;p54">
                <a:extLst>
                  <a:ext uri="{FF2B5EF4-FFF2-40B4-BE49-F238E27FC236}">
                    <a16:creationId xmlns:a16="http://schemas.microsoft.com/office/drawing/2014/main" id="{54C05A74-7D25-4D9C-B0BB-D952603242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93299" y="2429080"/>
                <a:ext cx="220311" cy="483748"/>
              </a:xfrm>
              <a:custGeom>
                <a:avLst/>
                <a:gdLst/>
                <a:ahLst/>
                <a:cxnLst/>
                <a:rect l="l" t="t" r="r" b="b"/>
                <a:pathLst>
                  <a:path w="9875" h="21683" fill="none" extrusionOk="0">
                    <a:moveTo>
                      <a:pt x="768" y="2903"/>
                    </a:moveTo>
                    <a:cubicBezTo>
                      <a:pt x="768" y="2903"/>
                      <a:pt x="0" y="5605"/>
                      <a:pt x="67" y="6839"/>
                    </a:cubicBezTo>
                    <a:cubicBezTo>
                      <a:pt x="134" y="8073"/>
                      <a:pt x="5238" y="19982"/>
                      <a:pt x="5371" y="20682"/>
                    </a:cubicBezTo>
                    <a:cubicBezTo>
                      <a:pt x="5504" y="21383"/>
                      <a:pt x="7472" y="21683"/>
                      <a:pt x="8473" y="20916"/>
                    </a:cubicBezTo>
                    <a:cubicBezTo>
                      <a:pt x="9441" y="20148"/>
                      <a:pt x="9874" y="19081"/>
                      <a:pt x="9207" y="16346"/>
                    </a:cubicBezTo>
                    <a:cubicBezTo>
                      <a:pt x="8807" y="14644"/>
                      <a:pt x="4670" y="4604"/>
                      <a:pt x="4337" y="2869"/>
                    </a:cubicBezTo>
                    <a:cubicBezTo>
                      <a:pt x="4037" y="1168"/>
                      <a:pt x="2836" y="1"/>
                      <a:pt x="1735" y="268"/>
                    </a:cubicBezTo>
                  </a:path>
                </a:pathLst>
              </a:custGeom>
              <a:noFill/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64;p54">
                <a:extLst>
                  <a:ext uri="{FF2B5EF4-FFF2-40B4-BE49-F238E27FC236}">
                    <a16:creationId xmlns:a16="http://schemas.microsoft.com/office/drawing/2014/main" id="{EC0B29D4-8F6B-410B-ABA2-9A1ECD2998E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75428" y="2793737"/>
                <a:ext cx="251568" cy="291748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3077" extrusionOk="0">
                    <a:moveTo>
                      <a:pt x="10008" y="1"/>
                    </a:moveTo>
                    <a:lnTo>
                      <a:pt x="6272" y="768"/>
                    </a:lnTo>
                    <a:lnTo>
                      <a:pt x="1" y="11542"/>
                    </a:lnTo>
                    <a:lnTo>
                      <a:pt x="2403" y="13077"/>
                    </a:lnTo>
                    <a:cubicBezTo>
                      <a:pt x="2403" y="13077"/>
                      <a:pt x="8407" y="5305"/>
                      <a:pt x="9241" y="4571"/>
                    </a:cubicBezTo>
                    <a:cubicBezTo>
                      <a:pt x="10108" y="3837"/>
                      <a:pt x="11276" y="2336"/>
                      <a:pt x="100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65;p54">
                <a:extLst>
                  <a:ext uri="{FF2B5EF4-FFF2-40B4-BE49-F238E27FC236}">
                    <a16:creationId xmlns:a16="http://schemas.microsoft.com/office/drawing/2014/main" id="{EF48B06C-0506-476D-91D7-658D328DA00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75428" y="2793737"/>
                <a:ext cx="251568" cy="291748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3077" fill="none" extrusionOk="0">
                    <a:moveTo>
                      <a:pt x="6272" y="768"/>
                    </a:moveTo>
                    <a:lnTo>
                      <a:pt x="1" y="11542"/>
                    </a:lnTo>
                    <a:lnTo>
                      <a:pt x="2403" y="13077"/>
                    </a:lnTo>
                    <a:cubicBezTo>
                      <a:pt x="2403" y="13077"/>
                      <a:pt x="8407" y="5305"/>
                      <a:pt x="9241" y="4571"/>
                    </a:cubicBezTo>
                    <a:cubicBezTo>
                      <a:pt x="10108" y="3837"/>
                      <a:pt x="11276" y="2336"/>
                      <a:pt x="10008" y="1"/>
                    </a:cubicBezTo>
                  </a:path>
                </a:pathLst>
              </a:custGeom>
              <a:noFill/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66;p54">
                <a:extLst>
                  <a:ext uri="{FF2B5EF4-FFF2-40B4-BE49-F238E27FC236}">
                    <a16:creationId xmlns:a16="http://schemas.microsoft.com/office/drawing/2014/main" id="{B1DF560F-24B7-4993-9125-B98A04CFD22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89847" y="3051239"/>
                <a:ext cx="139928" cy="83373"/>
              </a:xfrm>
              <a:custGeom>
                <a:avLst/>
                <a:gdLst/>
                <a:ahLst/>
                <a:cxnLst/>
                <a:rect l="l" t="t" r="r" b="b"/>
                <a:pathLst>
                  <a:path w="6272" h="3737" extrusionOk="0">
                    <a:moveTo>
                      <a:pt x="3870" y="0"/>
                    </a:moveTo>
                    <a:lnTo>
                      <a:pt x="2236" y="367"/>
                    </a:lnTo>
                    <a:cubicBezTo>
                      <a:pt x="2236" y="367"/>
                      <a:pt x="1368" y="1902"/>
                      <a:pt x="1168" y="2202"/>
                    </a:cubicBezTo>
                    <a:cubicBezTo>
                      <a:pt x="968" y="2469"/>
                      <a:pt x="1" y="2969"/>
                      <a:pt x="968" y="3069"/>
                    </a:cubicBezTo>
                    <a:cubicBezTo>
                      <a:pt x="1012" y="3074"/>
                      <a:pt x="1054" y="3076"/>
                      <a:pt x="1095" y="3076"/>
                    </a:cubicBezTo>
                    <a:cubicBezTo>
                      <a:pt x="1968" y="3076"/>
                      <a:pt x="2302" y="2102"/>
                      <a:pt x="2302" y="2102"/>
                    </a:cubicBezTo>
                    <a:lnTo>
                      <a:pt x="4804" y="3736"/>
                    </a:lnTo>
                    <a:lnTo>
                      <a:pt x="6272" y="1535"/>
                    </a:lnTo>
                    <a:lnTo>
                      <a:pt x="387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67;p54">
                <a:extLst>
                  <a:ext uri="{FF2B5EF4-FFF2-40B4-BE49-F238E27FC236}">
                    <a16:creationId xmlns:a16="http://schemas.microsoft.com/office/drawing/2014/main" id="{00189B3A-7811-4C5E-B1D3-035F77939CB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90230" y="2627795"/>
                <a:ext cx="146621" cy="169690"/>
              </a:xfrm>
              <a:custGeom>
                <a:avLst/>
                <a:gdLst/>
                <a:ahLst/>
                <a:cxnLst/>
                <a:rect l="l" t="t" r="r" b="b"/>
                <a:pathLst>
                  <a:path w="6572" h="7606" extrusionOk="0">
                    <a:moveTo>
                      <a:pt x="3569" y="0"/>
                    </a:moveTo>
                    <a:lnTo>
                      <a:pt x="0" y="100"/>
                    </a:lnTo>
                    <a:lnTo>
                      <a:pt x="3202" y="7505"/>
                    </a:lnTo>
                    <a:lnTo>
                      <a:pt x="6571" y="7605"/>
                    </a:lnTo>
                    <a:lnTo>
                      <a:pt x="3569" y="0"/>
                    </a:lnTo>
                    <a:close/>
                  </a:path>
                </a:pathLst>
              </a:custGeom>
              <a:solidFill>
                <a:schemeClr val="dk1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8;p54">
                <a:extLst>
                  <a:ext uri="{FF2B5EF4-FFF2-40B4-BE49-F238E27FC236}">
                    <a16:creationId xmlns:a16="http://schemas.microsoft.com/office/drawing/2014/main" id="{F50F0FDD-C432-4267-94E2-A7CC043213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87977" y="2690553"/>
                <a:ext cx="113156" cy="93412"/>
              </a:xfrm>
              <a:custGeom>
                <a:avLst/>
                <a:gdLst/>
                <a:ahLst/>
                <a:cxnLst/>
                <a:rect l="l" t="t" r="r" b="b"/>
                <a:pathLst>
                  <a:path w="5072" h="4187" extrusionOk="0">
                    <a:moveTo>
                      <a:pt x="1128" y="0"/>
                    </a:moveTo>
                    <a:cubicBezTo>
                      <a:pt x="718" y="0"/>
                      <a:pt x="365" y="62"/>
                      <a:pt x="268" y="256"/>
                    </a:cubicBezTo>
                    <a:cubicBezTo>
                      <a:pt x="1" y="790"/>
                      <a:pt x="1269" y="3258"/>
                      <a:pt x="1802" y="3858"/>
                    </a:cubicBezTo>
                    <a:cubicBezTo>
                      <a:pt x="2038" y="4095"/>
                      <a:pt x="2401" y="4186"/>
                      <a:pt x="2796" y="4186"/>
                    </a:cubicBezTo>
                    <a:cubicBezTo>
                      <a:pt x="3348" y="4186"/>
                      <a:pt x="3962" y="4006"/>
                      <a:pt x="4371" y="3792"/>
                    </a:cubicBezTo>
                    <a:cubicBezTo>
                      <a:pt x="5071" y="3458"/>
                      <a:pt x="4471" y="1857"/>
                      <a:pt x="4037" y="1657"/>
                    </a:cubicBezTo>
                    <a:cubicBezTo>
                      <a:pt x="3326" y="1486"/>
                      <a:pt x="2614" y="1340"/>
                      <a:pt x="1903" y="1238"/>
                    </a:cubicBezTo>
                    <a:lnTo>
                      <a:pt x="1903" y="1238"/>
                    </a:lnTo>
                    <a:cubicBezTo>
                      <a:pt x="2136" y="1264"/>
                      <a:pt x="2450" y="1291"/>
                      <a:pt x="2752" y="1291"/>
                    </a:cubicBezTo>
                    <a:cubicBezTo>
                      <a:pt x="3176" y="1291"/>
                      <a:pt x="3578" y="1238"/>
                      <a:pt x="3704" y="1056"/>
                    </a:cubicBezTo>
                    <a:cubicBezTo>
                      <a:pt x="3970" y="656"/>
                      <a:pt x="3537" y="356"/>
                      <a:pt x="2736" y="189"/>
                    </a:cubicBezTo>
                    <a:cubicBezTo>
                      <a:pt x="2736" y="189"/>
                      <a:pt x="1845" y="0"/>
                      <a:pt x="11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" name="Google Shape;1369;p54">
              <a:extLst>
                <a:ext uri="{FF2B5EF4-FFF2-40B4-BE49-F238E27FC236}">
                  <a16:creationId xmlns:a16="http://schemas.microsoft.com/office/drawing/2014/main" id="{92924EB6-D897-4EE8-B3B4-4E7F48D69C14}"/>
                </a:ext>
              </a:extLst>
            </p:cNvPr>
            <p:cNvSpPr txBox="1">
              <a:spLocks/>
            </p:cNvSpPr>
            <p:nvPr/>
          </p:nvSpPr>
          <p:spPr>
            <a:xfrm>
              <a:off x="6396670" y="1923489"/>
              <a:ext cx="6654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Bebas Neue"/>
                <a:buNone/>
                <a:defRPr sz="35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Bebas Neue"/>
                <a:buNone/>
                <a:defRPr sz="35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Bebas Neue"/>
                <a:buNone/>
                <a:defRPr sz="35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Bebas Neue"/>
                <a:buNone/>
                <a:defRPr sz="35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Bebas Neue"/>
                <a:buNone/>
                <a:defRPr sz="35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Bebas Neue"/>
                <a:buNone/>
                <a:defRPr sz="35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Bebas Neue"/>
                <a:buNone/>
                <a:defRPr sz="35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Bebas Neue"/>
                <a:buNone/>
                <a:defRPr sz="35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Bebas Neue"/>
                <a:buNone/>
                <a:defRPr sz="3500" b="0" i="0" u="none" strike="noStrike" cap="none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defRPr>
              </a:lvl9pPr>
            </a:lstStyle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 dirty="0"/>
                <a:t>buy</a:t>
              </a:r>
              <a:endParaRPr sz="2100"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65"/>
          <p:cNvSpPr/>
          <p:nvPr/>
        </p:nvSpPr>
        <p:spPr>
          <a:xfrm rot="-3348023" flipH="1">
            <a:off x="6307240" y="2594747"/>
            <a:ext cx="5014819" cy="3568536"/>
          </a:xfrm>
          <a:custGeom>
            <a:avLst/>
            <a:gdLst/>
            <a:ahLst/>
            <a:cxnLst/>
            <a:rect l="l" t="t" r="r" b="b"/>
            <a:pathLst>
              <a:path w="197909" h="143502" extrusionOk="0">
                <a:moveTo>
                  <a:pt x="116444" y="1"/>
                </a:moveTo>
                <a:cubicBezTo>
                  <a:pt x="105491" y="1"/>
                  <a:pt x="94775" y="2727"/>
                  <a:pt x="86729" y="9605"/>
                </a:cubicBezTo>
                <a:cubicBezTo>
                  <a:pt x="71552" y="22614"/>
                  <a:pt x="74054" y="45564"/>
                  <a:pt x="58810" y="58540"/>
                </a:cubicBezTo>
                <a:cubicBezTo>
                  <a:pt x="58376" y="58907"/>
                  <a:pt x="57942" y="59274"/>
                  <a:pt x="57509" y="59608"/>
                </a:cubicBezTo>
                <a:cubicBezTo>
                  <a:pt x="49203" y="65845"/>
                  <a:pt x="37761" y="65712"/>
                  <a:pt x="27887" y="68247"/>
                </a:cubicBezTo>
                <a:cubicBezTo>
                  <a:pt x="17647" y="70916"/>
                  <a:pt x="8240" y="77587"/>
                  <a:pt x="4671" y="87027"/>
                </a:cubicBezTo>
                <a:cubicBezTo>
                  <a:pt x="1" y="99536"/>
                  <a:pt x="4237" y="113846"/>
                  <a:pt x="11509" y="124788"/>
                </a:cubicBezTo>
                <a:cubicBezTo>
                  <a:pt x="20349" y="138097"/>
                  <a:pt x="33858" y="141900"/>
                  <a:pt x="48802" y="143501"/>
                </a:cubicBezTo>
                <a:lnTo>
                  <a:pt x="175026" y="143501"/>
                </a:lnTo>
                <a:cubicBezTo>
                  <a:pt x="176327" y="142000"/>
                  <a:pt x="177895" y="139532"/>
                  <a:pt x="178261" y="138998"/>
                </a:cubicBezTo>
                <a:cubicBezTo>
                  <a:pt x="182098" y="133827"/>
                  <a:pt x="185300" y="128190"/>
                  <a:pt x="187768" y="122219"/>
                </a:cubicBezTo>
                <a:cubicBezTo>
                  <a:pt x="197909" y="97968"/>
                  <a:pt x="196108" y="69748"/>
                  <a:pt x="185500" y="45931"/>
                </a:cubicBezTo>
                <a:cubicBezTo>
                  <a:pt x="177594" y="28285"/>
                  <a:pt x="163818" y="13041"/>
                  <a:pt x="144437" y="5436"/>
                </a:cubicBezTo>
                <a:cubicBezTo>
                  <a:pt x="136051" y="2144"/>
                  <a:pt x="126154" y="1"/>
                  <a:pt x="116444" y="1"/>
                </a:cubicBezTo>
                <a:close/>
              </a:path>
            </a:pathLst>
          </a:custGeom>
          <a:solidFill>
            <a:srgbClr val="E94444">
              <a:alpha val="51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" name="Google Shape;1557;p65"/>
          <p:cNvSpPr/>
          <p:nvPr/>
        </p:nvSpPr>
        <p:spPr>
          <a:xfrm rot="7186039" flipH="1">
            <a:off x="-1794247" y="-870142"/>
            <a:ext cx="5014705" cy="3568613"/>
          </a:xfrm>
          <a:custGeom>
            <a:avLst/>
            <a:gdLst/>
            <a:ahLst/>
            <a:cxnLst/>
            <a:rect l="l" t="t" r="r" b="b"/>
            <a:pathLst>
              <a:path w="197909" h="143502" extrusionOk="0">
                <a:moveTo>
                  <a:pt x="116444" y="1"/>
                </a:moveTo>
                <a:cubicBezTo>
                  <a:pt x="105491" y="1"/>
                  <a:pt x="94775" y="2727"/>
                  <a:pt x="86729" y="9605"/>
                </a:cubicBezTo>
                <a:cubicBezTo>
                  <a:pt x="71552" y="22614"/>
                  <a:pt x="74054" y="45564"/>
                  <a:pt x="58810" y="58540"/>
                </a:cubicBezTo>
                <a:cubicBezTo>
                  <a:pt x="58376" y="58907"/>
                  <a:pt x="57942" y="59274"/>
                  <a:pt x="57509" y="59608"/>
                </a:cubicBezTo>
                <a:cubicBezTo>
                  <a:pt x="49203" y="65845"/>
                  <a:pt x="37761" y="65712"/>
                  <a:pt x="27887" y="68247"/>
                </a:cubicBezTo>
                <a:cubicBezTo>
                  <a:pt x="17647" y="70916"/>
                  <a:pt x="8240" y="77587"/>
                  <a:pt x="4671" y="87027"/>
                </a:cubicBezTo>
                <a:cubicBezTo>
                  <a:pt x="1" y="99536"/>
                  <a:pt x="4237" y="113846"/>
                  <a:pt x="11509" y="124788"/>
                </a:cubicBezTo>
                <a:cubicBezTo>
                  <a:pt x="20349" y="138097"/>
                  <a:pt x="33858" y="141900"/>
                  <a:pt x="48802" y="143501"/>
                </a:cubicBezTo>
                <a:lnTo>
                  <a:pt x="175026" y="143501"/>
                </a:lnTo>
                <a:cubicBezTo>
                  <a:pt x="176327" y="142000"/>
                  <a:pt x="177895" y="139532"/>
                  <a:pt x="178261" y="138998"/>
                </a:cubicBezTo>
                <a:cubicBezTo>
                  <a:pt x="182098" y="133827"/>
                  <a:pt x="185300" y="128190"/>
                  <a:pt x="187768" y="122219"/>
                </a:cubicBezTo>
                <a:cubicBezTo>
                  <a:pt x="197909" y="97968"/>
                  <a:pt x="196108" y="69748"/>
                  <a:pt x="185500" y="45931"/>
                </a:cubicBezTo>
                <a:cubicBezTo>
                  <a:pt x="177594" y="28285"/>
                  <a:pt x="163818" y="13041"/>
                  <a:pt x="144437" y="5436"/>
                </a:cubicBezTo>
                <a:cubicBezTo>
                  <a:pt x="136051" y="2144"/>
                  <a:pt x="126154" y="1"/>
                  <a:pt x="116444" y="1"/>
                </a:cubicBezTo>
                <a:close/>
              </a:path>
            </a:pathLst>
          </a:custGeom>
          <a:solidFill>
            <a:srgbClr val="E94444">
              <a:alpha val="1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65"/>
          <p:cNvSpPr txBox="1">
            <a:spLocks noGrp="1"/>
          </p:cNvSpPr>
          <p:nvPr>
            <p:ph type="title"/>
          </p:nvPr>
        </p:nvSpPr>
        <p:spPr>
          <a:xfrm>
            <a:off x="3499244" y="-249961"/>
            <a:ext cx="4971075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T</a:t>
            </a:r>
            <a:r>
              <a:rPr lang="en" sz="4400" dirty="0"/>
              <a:t>he problem:</a:t>
            </a:r>
            <a:br>
              <a:rPr lang="en" sz="4400" dirty="0"/>
            </a:br>
            <a:r>
              <a:rPr lang="en" sz="4400" dirty="0"/>
              <a:t>customer Demographics are evolving </a:t>
            </a:r>
            <a:endParaRPr sz="4400" dirty="0"/>
          </a:p>
        </p:txBody>
      </p:sp>
      <p:cxnSp>
        <p:nvCxnSpPr>
          <p:cNvPr id="1559" name="Google Shape;1559;p65"/>
          <p:cNvCxnSpPr/>
          <p:nvPr/>
        </p:nvCxnSpPr>
        <p:spPr>
          <a:xfrm>
            <a:off x="8653475" y="1811875"/>
            <a:ext cx="0" cy="2105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60" name="Google Shape;1560;p65"/>
          <p:cNvGrpSpPr/>
          <p:nvPr/>
        </p:nvGrpSpPr>
        <p:grpSpPr>
          <a:xfrm>
            <a:off x="55189" y="1492072"/>
            <a:ext cx="3599238" cy="2886943"/>
            <a:chOff x="-96040" y="1302286"/>
            <a:chExt cx="4064180" cy="3259872"/>
          </a:xfrm>
        </p:grpSpPr>
        <p:sp>
          <p:nvSpPr>
            <p:cNvPr id="1561" name="Google Shape;1561;p65"/>
            <p:cNvSpPr/>
            <p:nvPr/>
          </p:nvSpPr>
          <p:spPr>
            <a:xfrm flipH="1">
              <a:off x="1076185" y="1416337"/>
              <a:ext cx="1079528" cy="146478"/>
            </a:xfrm>
            <a:custGeom>
              <a:avLst/>
              <a:gdLst/>
              <a:ahLst/>
              <a:cxnLst/>
              <a:rect l="l" t="t" r="r" b="b"/>
              <a:pathLst>
                <a:path w="48936" h="6640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65"/>
            <p:cNvSpPr/>
            <p:nvPr/>
          </p:nvSpPr>
          <p:spPr>
            <a:xfrm flipH="1">
              <a:off x="1076185" y="1562793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65"/>
            <p:cNvSpPr/>
            <p:nvPr/>
          </p:nvSpPr>
          <p:spPr>
            <a:xfrm flipH="1">
              <a:off x="1076185" y="1709227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65"/>
            <p:cNvSpPr/>
            <p:nvPr/>
          </p:nvSpPr>
          <p:spPr>
            <a:xfrm flipH="1">
              <a:off x="1076185" y="1855662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65"/>
            <p:cNvSpPr/>
            <p:nvPr/>
          </p:nvSpPr>
          <p:spPr>
            <a:xfrm flipH="1">
              <a:off x="1076185" y="2002096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65"/>
            <p:cNvSpPr/>
            <p:nvPr/>
          </p:nvSpPr>
          <p:spPr>
            <a:xfrm flipH="1">
              <a:off x="1076185" y="2148530"/>
              <a:ext cx="1079528" cy="147184"/>
            </a:xfrm>
            <a:custGeom>
              <a:avLst/>
              <a:gdLst/>
              <a:ahLst/>
              <a:cxnLst/>
              <a:rect l="l" t="t" r="r" b="b"/>
              <a:pathLst>
                <a:path w="48936" h="6672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72"/>
                  </a:lnTo>
                  <a:lnTo>
                    <a:pt x="48936" y="6672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65"/>
            <p:cNvSpPr/>
            <p:nvPr/>
          </p:nvSpPr>
          <p:spPr>
            <a:xfrm flipH="1">
              <a:off x="1076185" y="2295692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65"/>
            <p:cNvSpPr/>
            <p:nvPr/>
          </p:nvSpPr>
          <p:spPr>
            <a:xfrm flipH="1">
              <a:off x="1076185" y="2442127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65"/>
            <p:cNvSpPr/>
            <p:nvPr/>
          </p:nvSpPr>
          <p:spPr>
            <a:xfrm flipH="1">
              <a:off x="1076185" y="2588561"/>
              <a:ext cx="1079528" cy="146478"/>
            </a:xfrm>
            <a:custGeom>
              <a:avLst/>
              <a:gdLst/>
              <a:ahLst/>
              <a:cxnLst/>
              <a:rect l="l" t="t" r="r" b="b"/>
              <a:pathLst>
                <a:path w="48936" h="6640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65"/>
            <p:cNvSpPr/>
            <p:nvPr/>
          </p:nvSpPr>
          <p:spPr>
            <a:xfrm flipH="1">
              <a:off x="1076185" y="2735017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65"/>
            <p:cNvSpPr/>
            <p:nvPr/>
          </p:nvSpPr>
          <p:spPr>
            <a:xfrm flipH="1">
              <a:off x="1076185" y="2881452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38"/>
                  </a:lnTo>
                  <a:lnTo>
                    <a:pt x="48936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65"/>
            <p:cNvSpPr/>
            <p:nvPr/>
          </p:nvSpPr>
          <p:spPr>
            <a:xfrm flipH="1">
              <a:off x="1076185" y="3027886"/>
              <a:ext cx="1079528" cy="147184"/>
            </a:xfrm>
            <a:custGeom>
              <a:avLst/>
              <a:gdLst/>
              <a:ahLst/>
              <a:cxnLst/>
              <a:rect l="l" t="t" r="r" b="b"/>
              <a:pathLst>
                <a:path w="48936" h="6672" fill="none" extrusionOk="0">
                  <a:moveTo>
                    <a:pt x="48936" y="0"/>
                  </a:moveTo>
                  <a:lnTo>
                    <a:pt x="634" y="0"/>
                  </a:lnTo>
                  <a:lnTo>
                    <a:pt x="1" y="6672"/>
                  </a:lnTo>
                  <a:lnTo>
                    <a:pt x="48936" y="6672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65"/>
            <p:cNvSpPr/>
            <p:nvPr/>
          </p:nvSpPr>
          <p:spPr>
            <a:xfrm flipH="1">
              <a:off x="1076185" y="3175048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65"/>
            <p:cNvSpPr/>
            <p:nvPr/>
          </p:nvSpPr>
          <p:spPr>
            <a:xfrm flipH="1">
              <a:off x="1076185" y="3321482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65"/>
            <p:cNvSpPr/>
            <p:nvPr/>
          </p:nvSpPr>
          <p:spPr>
            <a:xfrm flipH="1">
              <a:off x="1076185" y="3467917"/>
              <a:ext cx="1079528" cy="146456"/>
            </a:xfrm>
            <a:custGeom>
              <a:avLst/>
              <a:gdLst/>
              <a:ahLst/>
              <a:cxnLst/>
              <a:rect l="l" t="t" r="r" b="b"/>
              <a:pathLst>
                <a:path w="48936" h="6639" fill="none" extrusionOk="0">
                  <a:moveTo>
                    <a:pt x="48936" y="1"/>
                  </a:moveTo>
                  <a:lnTo>
                    <a:pt x="634" y="1"/>
                  </a:lnTo>
                  <a:lnTo>
                    <a:pt x="1" y="6639"/>
                  </a:lnTo>
                  <a:lnTo>
                    <a:pt x="48936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65"/>
            <p:cNvSpPr/>
            <p:nvPr/>
          </p:nvSpPr>
          <p:spPr>
            <a:xfrm flipH="1">
              <a:off x="-20241" y="1416337"/>
              <a:ext cx="1080256" cy="146478"/>
            </a:xfrm>
            <a:custGeom>
              <a:avLst/>
              <a:gdLst/>
              <a:ahLst/>
              <a:cxnLst/>
              <a:rect l="l" t="t" r="r" b="b"/>
              <a:pathLst>
                <a:path w="48969" h="6640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5"/>
            <p:cNvSpPr/>
            <p:nvPr/>
          </p:nvSpPr>
          <p:spPr>
            <a:xfrm flipH="1">
              <a:off x="-20241" y="1562793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65"/>
            <p:cNvSpPr/>
            <p:nvPr/>
          </p:nvSpPr>
          <p:spPr>
            <a:xfrm flipH="1">
              <a:off x="-20241" y="1709227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65"/>
            <p:cNvSpPr/>
            <p:nvPr/>
          </p:nvSpPr>
          <p:spPr>
            <a:xfrm flipH="1">
              <a:off x="-20241" y="1855662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65"/>
            <p:cNvSpPr/>
            <p:nvPr/>
          </p:nvSpPr>
          <p:spPr>
            <a:xfrm flipH="1">
              <a:off x="-20241" y="2002096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65"/>
            <p:cNvSpPr/>
            <p:nvPr/>
          </p:nvSpPr>
          <p:spPr>
            <a:xfrm flipH="1">
              <a:off x="-20241" y="2148530"/>
              <a:ext cx="1080256" cy="147184"/>
            </a:xfrm>
            <a:custGeom>
              <a:avLst/>
              <a:gdLst/>
              <a:ahLst/>
              <a:cxnLst/>
              <a:rect l="l" t="t" r="r" b="b"/>
              <a:pathLst>
                <a:path w="48969" h="6672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72"/>
                  </a:lnTo>
                  <a:lnTo>
                    <a:pt x="48969" y="6672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65"/>
            <p:cNvSpPr/>
            <p:nvPr/>
          </p:nvSpPr>
          <p:spPr>
            <a:xfrm flipH="1">
              <a:off x="-20241" y="2295692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65"/>
            <p:cNvSpPr/>
            <p:nvPr/>
          </p:nvSpPr>
          <p:spPr>
            <a:xfrm flipH="1">
              <a:off x="-20241" y="2442127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65"/>
            <p:cNvSpPr/>
            <p:nvPr/>
          </p:nvSpPr>
          <p:spPr>
            <a:xfrm flipH="1">
              <a:off x="-20241" y="2588561"/>
              <a:ext cx="1080256" cy="146478"/>
            </a:xfrm>
            <a:custGeom>
              <a:avLst/>
              <a:gdLst/>
              <a:ahLst/>
              <a:cxnLst/>
              <a:rect l="l" t="t" r="r" b="b"/>
              <a:pathLst>
                <a:path w="48969" h="6640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65"/>
            <p:cNvSpPr/>
            <p:nvPr/>
          </p:nvSpPr>
          <p:spPr>
            <a:xfrm flipH="1">
              <a:off x="-20241" y="2735017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65"/>
            <p:cNvSpPr/>
            <p:nvPr/>
          </p:nvSpPr>
          <p:spPr>
            <a:xfrm flipH="1">
              <a:off x="-20241" y="2881452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38"/>
                  </a:lnTo>
                  <a:lnTo>
                    <a:pt x="48969" y="6638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65"/>
            <p:cNvSpPr/>
            <p:nvPr/>
          </p:nvSpPr>
          <p:spPr>
            <a:xfrm flipH="1">
              <a:off x="-20241" y="3027886"/>
              <a:ext cx="1080256" cy="147184"/>
            </a:xfrm>
            <a:custGeom>
              <a:avLst/>
              <a:gdLst/>
              <a:ahLst/>
              <a:cxnLst/>
              <a:rect l="l" t="t" r="r" b="b"/>
              <a:pathLst>
                <a:path w="48969" h="6672" fill="none" extrusionOk="0">
                  <a:moveTo>
                    <a:pt x="48969" y="0"/>
                  </a:moveTo>
                  <a:lnTo>
                    <a:pt x="634" y="0"/>
                  </a:lnTo>
                  <a:lnTo>
                    <a:pt x="0" y="6672"/>
                  </a:lnTo>
                  <a:lnTo>
                    <a:pt x="48969" y="6672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65"/>
            <p:cNvSpPr/>
            <p:nvPr/>
          </p:nvSpPr>
          <p:spPr>
            <a:xfrm flipH="1">
              <a:off x="-20241" y="3175048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65"/>
            <p:cNvSpPr/>
            <p:nvPr/>
          </p:nvSpPr>
          <p:spPr>
            <a:xfrm flipH="1">
              <a:off x="-20241" y="3321482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65"/>
            <p:cNvSpPr/>
            <p:nvPr/>
          </p:nvSpPr>
          <p:spPr>
            <a:xfrm flipH="1">
              <a:off x="-20241" y="3467917"/>
              <a:ext cx="1080256" cy="146456"/>
            </a:xfrm>
            <a:custGeom>
              <a:avLst/>
              <a:gdLst/>
              <a:ahLst/>
              <a:cxnLst/>
              <a:rect l="l" t="t" r="r" b="b"/>
              <a:pathLst>
                <a:path w="48969" h="6639" fill="none" extrusionOk="0">
                  <a:moveTo>
                    <a:pt x="48969" y="1"/>
                  </a:moveTo>
                  <a:lnTo>
                    <a:pt x="634" y="1"/>
                  </a:lnTo>
                  <a:lnTo>
                    <a:pt x="0" y="6639"/>
                  </a:lnTo>
                  <a:lnTo>
                    <a:pt x="48969" y="6639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65"/>
            <p:cNvSpPr/>
            <p:nvPr/>
          </p:nvSpPr>
          <p:spPr>
            <a:xfrm flipH="1">
              <a:off x="-73230" y="1302286"/>
              <a:ext cx="2253958" cy="111138"/>
            </a:xfrm>
            <a:custGeom>
              <a:avLst/>
              <a:gdLst/>
              <a:ahLst/>
              <a:cxnLst/>
              <a:rect l="l" t="t" r="r" b="b"/>
              <a:pathLst>
                <a:path w="102174" h="5038" fill="none" extrusionOk="0">
                  <a:moveTo>
                    <a:pt x="0" y="1"/>
                  </a:moveTo>
                  <a:lnTo>
                    <a:pt x="102173" y="1"/>
                  </a:lnTo>
                  <a:lnTo>
                    <a:pt x="102173" y="5037"/>
                  </a:lnTo>
                  <a:lnTo>
                    <a:pt x="0" y="5037"/>
                  </a:lnTo>
                  <a:close/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65"/>
            <p:cNvSpPr/>
            <p:nvPr/>
          </p:nvSpPr>
          <p:spPr>
            <a:xfrm flipH="1">
              <a:off x="-73230" y="1413403"/>
              <a:ext cx="22" cy="1947104"/>
            </a:xfrm>
            <a:custGeom>
              <a:avLst/>
              <a:gdLst/>
              <a:ahLst/>
              <a:cxnLst/>
              <a:rect l="l" t="t" r="r" b="b"/>
              <a:pathLst>
                <a:path w="1" h="88264" fill="none" extrusionOk="0">
                  <a:moveTo>
                    <a:pt x="0" y="0"/>
                  </a:moveTo>
                  <a:lnTo>
                    <a:pt x="0" y="88264"/>
                  </a:lnTo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65"/>
            <p:cNvSpPr/>
            <p:nvPr/>
          </p:nvSpPr>
          <p:spPr>
            <a:xfrm flipH="1">
              <a:off x="-48941" y="1416337"/>
              <a:ext cx="22" cy="1335623"/>
            </a:xfrm>
            <a:custGeom>
              <a:avLst/>
              <a:gdLst/>
              <a:ahLst/>
              <a:cxnLst/>
              <a:rect l="l" t="t" r="r" b="b"/>
              <a:pathLst>
                <a:path w="1" h="60545" fill="none" extrusionOk="0">
                  <a:moveTo>
                    <a:pt x="1" y="1"/>
                  </a:moveTo>
                  <a:lnTo>
                    <a:pt x="1" y="60544"/>
                  </a:lnTo>
                </a:path>
              </a:pathLst>
            </a:custGeom>
            <a:noFill/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65"/>
            <p:cNvSpPr/>
            <p:nvPr/>
          </p:nvSpPr>
          <p:spPr>
            <a:xfrm flipH="1">
              <a:off x="-89422" y="3356072"/>
              <a:ext cx="30200" cy="49326"/>
            </a:xfrm>
            <a:custGeom>
              <a:avLst/>
              <a:gdLst/>
              <a:ahLst/>
              <a:cxnLst/>
              <a:rect l="l" t="t" r="r" b="b"/>
              <a:pathLst>
                <a:path w="1369" h="2236" extrusionOk="0">
                  <a:moveTo>
                    <a:pt x="1" y="1"/>
                  </a:moveTo>
                  <a:lnTo>
                    <a:pt x="1" y="2235"/>
                  </a:lnTo>
                  <a:lnTo>
                    <a:pt x="1368" y="2235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rgbClr val="263238"/>
            </a:solidFill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65"/>
            <p:cNvSpPr/>
            <p:nvPr/>
          </p:nvSpPr>
          <p:spPr>
            <a:xfrm flipH="1">
              <a:off x="-62200" y="2741635"/>
              <a:ext cx="30200" cy="49326"/>
            </a:xfrm>
            <a:custGeom>
              <a:avLst/>
              <a:gdLst/>
              <a:ahLst/>
              <a:cxnLst/>
              <a:rect l="l" t="t" r="r" b="b"/>
              <a:pathLst>
                <a:path w="1369" h="2236" extrusionOk="0">
                  <a:moveTo>
                    <a:pt x="0" y="0"/>
                  </a:moveTo>
                  <a:lnTo>
                    <a:pt x="0" y="2235"/>
                  </a:lnTo>
                  <a:lnTo>
                    <a:pt x="1368" y="2235"/>
                  </a:lnTo>
                  <a:lnTo>
                    <a:pt x="1368" y="0"/>
                  </a:lnTo>
                  <a:close/>
                </a:path>
              </a:pathLst>
            </a:custGeom>
            <a:solidFill>
              <a:srgbClr val="263238"/>
            </a:solidFill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65"/>
            <p:cNvSpPr/>
            <p:nvPr/>
          </p:nvSpPr>
          <p:spPr>
            <a:xfrm flipH="1">
              <a:off x="2571456" y="1508327"/>
              <a:ext cx="1158988" cy="1443783"/>
            </a:xfrm>
            <a:custGeom>
              <a:avLst/>
              <a:gdLst/>
              <a:ahLst/>
              <a:cxnLst/>
              <a:rect l="l" t="t" r="r" b="b"/>
              <a:pathLst>
                <a:path w="52538" h="65448" fill="none" extrusionOk="0">
                  <a:moveTo>
                    <a:pt x="0" y="1"/>
                  </a:moveTo>
                  <a:lnTo>
                    <a:pt x="52538" y="1"/>
                  </a:lnTo>
                  <a:lnTo>
                    <a:pt x="52538" y="65447"/>
                  </a:lnTo>
                  <a:lnTo>
                    <a:pt x="0" y="65447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65"/>
            <p:cNvSpPr/>
            <p:nvPr/>
          </p:nvSpPr>
          <p:spPr>
            <a:xfrm flipH="1">
              <a:off x="2600884" y="1545123"/>
              <a:ext cx="1100132" cy="1370191"/>
            </a:xfrm>
            <a:custGeom>
              <a:avLst/>
              <a:gdLst/>
              <a:ahLst/>
              <a:cxnLst/>
              <a:rect l="l" t="t" r="r" b="b"/>
              <a:pathLst>
                <a:path w="49870" h="62112" fill="none" extrusionOk="0">
                  <a:moveTo>
                    <a:pt x="1" y="0"/>
                  </a:moveTo>
                  <a:lnTo>
                    <a:pt x="49870" y="0"/>
                  </a:lnTo>
                  <a:lnTo>
                    <a:pt x="49870" y="62112"/>
                  </a:lnTo>
                  <a:lnTo>
                    <a:pt x="1" y="62112"/>
                  </a:lnTo>
                  <a:close/>
                </a:path>
              </a:pathLst>
            </a:custGeom>
            <a:solidFill>
              <a:schemeClr val="dk2"/>
            </a:solidFill>
            <a:ln w="10850" cap="flat" cmpd="sng">
              <a:solidFill>
                <a:srgbClr val="A3A3A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65"/>
            <p:cNvSpPr/>
            <p:nvPr/>
          </p:nvSpPr>
          <p:spPr>
            <a:xfrm flipH="1">
              <a:off x="2948218" y="1977808"/>
              <a:ext cx="404735" cy="504093"/>
            </a:xfrm>
            <a:custGeom>
              <a:avLst/>
              <a:gdLst/>
              <a:ahLst/>
              <a:cxnLst/>
              <a:rect l="l" t="t" r="r" b="b"/>
              <a:pathLst>
                <a:path w="18347" h="22851" extrusionOk="0">
                  <a:moveTo>
                    <a:pt x="1" y="0"/>
                  </a:moveTo>
                  <a:lnTo>
                    <a:pt x="1" y="22850"/>
                  </a:lnTo>
                  <a:lnTo>
                    <a:pt x="18347" y="22850"/>
                  </a:lnTo>
                  <a:lnTo>
                    <a:pt x="18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65"/>
            <p:cNvSpPr/>
            <p:nvPr/>
          </p:nvSpPr>
          <p:spPr>
            <a:xfrm flipH="1">
              <a:off x="2769400" y="3665133"/>
              <a:ext cx="11052" cy="676271"/>
            </a:xfrm>
            <a:custGeom>
              <a:avLst/>
              <a:gdLst/>
              <a:ahLst/>
              <a:cxnLst/>
              <a:rect l="l" t="t" r="r" b="b"/>
              <a:pathLst>
                <a:path w="501" h="30656" fill="none" extrusionOk="0">
                  <a:moveTo>
                    <a:pt x="301" y="30656"/>
                  </a:moveTo>
                  <a:cubicBezTo>
                    <a:pt x="301" y="30656"/>
                    <a:pt x="501" y="23918"/>
                    <a:pt x="267" y="18147"/>
                  </a:cubicBezTo>
                  <a:cubicBezTo>
                    <a:pt x="0" y="12376"/>
                    <a:pt x="501" y="1"/>
                    <a:pt x="501" y="1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65"/>
            <p:cNvSpPr/>
            <p:nvPr/>
          </p:nvSpPr>
          <p:spPr>
            <a:xfrm flipH="1">
              <a:off x="2772334" y="3780661"/>
              <a:ext cx="57422" cy="45642"/>
            </a:xfrm>
            <a:custGeom>
              <a:avLst/>
              <a:gdLst/>
              <a:ahLst/>
              <a:cxnLst/>
              <a:rect l="l" t="t" r="r" b="b"/>
              <a:pathLst>
                <a:path w="2603" h="2069" fill="none" extrusionOk="0">
                  <a:moveTo>
                    <a:pt x="2602" y="2069"/>
                  </a:moveTo>
                  <a:lnTo>
                    <a:pt x="0" y="1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65"/>
            <p:cNvSpPr/>
            <p:nvPr/>
          </p:nvSpPr>
          <p:spPr>
            <a:xfrm flipH="1">
              <a:off x="2751730" y="3824075"/>
              <a:ext cx="20626" cy="33134"/>
            </a:xfrm>
            <a:custGeom>
              <a:avLst/>
              <a:gdLst/>
              <a:ahLst/>
              <a:cxnLst/>
              <a:rect l="l" t="t" r="r" b="b"/>
              <a:pathLst>
                <a:path w="935" h="1502" fill="none" extrusionOk="0">
                  <a:moveTo>
                    <a:pt x="0" y="1502"/>
                  </a:moveTo>
                  <a:lnTo>
                    <a:pt x="934" y="1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65"/>
            <p:cNvSpPr/>
            <p:nvPr/>
          </p:nvSpPr>
          <p:spPr>
            <a:xfrm flipH="1">
              <a:off x="2725986" y="3946972"/>
              <a:ext cx="51532" cy="41958"/>
            </a:xfrm>
            <a:custGeom>
              <a:avLst/>
              <a:gdLst/>
              <a:ahLst/>
              <a:cxnLst/>
              <a:rect l="l" t="t" r="r" b="b"/>
              <a:pathLst>
                <a:path w="2336" h="1902" fill="none" extrusionOk="0">
                  <a:moveTo>
                    <a:pt x="1" y="1902"/>
                  </a:moveTo>
                  <a:lnTo>
                    <a:pt x="2336" y="0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65"/>
            <p:cNvSpPr/>
            <p:nvPr/>
          </p:nvSpPr>
          <p:spPr>
            <a:xfrm flipH="1">
              <a:off x="2769400" y="3696767"/>
              <a:ext cx="27244" cy="25060"/>
            </a:xfrm>
            <a:custGeom>
              <a:avLst/>
              <a:gdLst/>
              <a:ahLst/>
              <a:cxnLst/>
              <a:rect l="l" t="t" r="r" b="b"/>
              <a:pathLst>
                <a:path w="1235" h="1136" fill="none" extrusionOk="0">
                  <a:moveTo>
                    <a:pt x="1235" y="1135"/>
                  </a:moveTo>
                  <a:lnTo>
                    <a:pt x="1" y="1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65"/>
            <p:cNvSpPr/>
            <p:nvPr/>
          </p:nvSpPr>
          <p:spPr>
            <a:xfrm flipH="1">
              <a:off x="2778224" y="3975672"/>
              <a:ext cx="33862" cy="36818"/>
            </a:xfrm>
            <a:custGeom>
              <a:avLst/>
              <a:gdLst/>
              <a:ahLst/>
              <a:cxnLst/>
              <a:rect l="l" t="t" r="r" b="b"/>
              <a:pathLst>
                <a:path w="1535" h="1669" fill="none" extrusionOk="0">
                  <a:moveTo>
                    <a:pt x="1534" y="1668"/>
                  </a:moveTo>
                  <a:lnTo>
                    <a:pt x="0" y="0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65"/>
            <p:cNvSpPr/>
            <p:nvPr/>
          </p:nvSpPr>
          <p:spPr>
            <a:xfrm flipH="1">
              <a:off x="2774540" y="4090472"/>
              <a:ext cx="70680" cy="64768"/>
            </a:xfrm>
            <a:custGeom>
              <a:avLst/>
              <a:gdLst/>
              <a:ahLst/>
              <a:cxnLst/>
              <a:rect l="l" t="t" r="r" b="b"/>
              <a:pathLst>
                <a:path w="3204" h="2936" fill="none" extrusionOk="0">
                  <a:moveTo>
                    <a:pt x="3203" y="2935"/>
                  </a:moveTo>
                  <a:lnTo>
                    <a:pt x="1" y="0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65"/>
            <p:cNvSpPr/>
            <p:nvPr/>
          </p:nvSpPr>
          <p:spPr>
            <a:xfrm flipH="1">
              <a:off x="2720824" y="4210412"/>
              <a:ext cx="52282" cy="24310"/>
            </a:xfrm>
            <a:custGeom>
              <a:avLst/>
              <a:gdLst/>
              <a:ahLst/>
              <a:cxnLst/>
              <a:rect l="l" t="t" r="r" b="b"/>
              <a:pathLst>
                <a:path w="2370" h="1102" fill="none" extrusionOk="0">
                  <a:moveTo>
                    <a:pt x="1" y="1101"/>
                  </a:moveTo>
                  <a:cubicBezTo>
                    <a:pt x="802" y="767"/>
                    <a:pt x="1602" y="401"/>
                    <a:pt x="2369" y="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65"/>
            <p:cNvSpPr/>
            <p:nvPr/>
          </p:nvSpPr>
          <p:spPr>
            <a:xfrm flipH="1">
              <a:off x="2785592" y="3835988"/>
              <a:ext cx="186297" cy="155413"/>
            </a:xfrm>
            <a:custGeom>
              <a:avLst/>
              <a:gdLst/>
              <a:ahLst/>
              <a:cxnLst/>
              <a:rect l="l" t="t" r="r" b="b"/>
              <a:pathLst>
                <a:path w="8445" h="7045" extrusionOk="0">
                  <a:moveTo>
                    <a:pt x="4810" y="0"/>
                  </a:moveTo>
                  <a:cubicBezTo>
                    <a:pt x="3171" y="0"/>
                    <a:pt x="1321" y="552"/>
                    <a:pt x="806" y="1829"/>
                  </a:cubicBezTo>
                  <a:cubicBezTo>
                    <a:pt x="0" y="3860"/>
                    <a:pt x="2435" y="7044"/>
                    <a:pt x="4888" y="7044"/>
                  </a:cubicBezTo>
                  <a:cubicBezTo>
                    <a:pt x="4973" y="7044"/>
                    <a:pt x="5058" y="7041"/>
                    <a:pt x="5143" y="7033"/>
                  </a:cubicBezTo>
                  <a:cubicBezTo>
                    <a:pt x="6143" y="6933"/>
                    <a:pt x="6577" y="6866"/>
                    <a:pt x="6977" y="6299"/>
                  </a:cubicBezTo>
                  <a:lnTo>
                    <a:pt x="3408" y="2863"/>
                  </a:lnTo>
                  <a:lnTo>
                    <a:pt x="3408" y="2863"/>
                  </a:lnTo>
                  <a:lnTo>
                    <a:pt x="7244" y="5932"/>
                  </a:lnTo>
                  <a:cubicBezTo>
                    <a:pt x="7377" y="5732"/>
                    <a:pt x="7444" y="5532"/>
                    <a:pt x="7511" y="5298"/>
                  </a:cubicBezTo>
                  <a:cubicBezTo>
                    <a:pt x="7578" y="5131"/>
                    <a:pt x="7611" y="4998"/>
                    <a:pt x="7644" y="4798"/>
                  </a:cubicBezTo>
                  <a:cubicBezTo>
                    <a:pt x="7878" y="3564"/>
                    <a:pt x="8445" y="1529"/>
                    <a:pt x="7244" y="595"/>
                  </a:cubicBezTo>
                  <a:cubicBezTo>
                    <a:pt x="6759" y="212"/>
                    <a:pt x="5825" y="0"/>
                    <a:pt x="4810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65"/>
            <p:cNvSpPr/>
            <p:nvPr/>
          </p:nvSpPr>
          <p:spPr>
            <a:xfrm flipH="1">
              <a:off x="2557470" y="3796125"/>
              <a:ext cx="181774" cy="171340"/>
            </a:xfrm>
            <a:custGeom>
              <a:avLst/>
              <a:gdLst/>
              <a:ahLst/>
              <a:cxnLst/>
              <a:rect l="l" t="t" r="r" b="b"/>
              <a:pathLst>
                <a:path w="8240" h="7767" extrusionOk="0">
                  <a:moveTo>
                    <a:pt x="5037" y="0"/>
                  </a:moveTo>
                  <a:cubicBezTo>
                    <a:pt x="5037" y="34"/>
                    <a:pt x="5037" y="67"/>
                    <a:pt x="5037" y="67"/>
                  </a:cubicBezTo>
                  <a:cubicBezTo>
                    <a:pt x="4726" y="1501"/>
                    <a:pt x="3161" y="2382"/>
                    <a:pt x="1759" y="2382"/>
                  </a:cubicBezTo>
                  <a:cubicBezTo>
                    <a:pt x="1661" y="2382"/>
                    <a:pt x="1564" y="2377"/>
                    <a:pt x="1468" y="2369"/>
                  </a:cubicBezTo>
                  <a:cubicBezTo>
                    <a:pt x="1235" y="2335"/>
                    <a:pt x="1034" y="2302"/>
                    <a:pt x="834" y="2235"/>
                  </a:cubicBezTo>
                  <a:cubicBezTo>
                    <a:pt x="134" y="3369"/>
                    <a:pt x="0" y="4737"/>
                    <a:pt x="467" y="5971"/>
                  </a:cubicBezTo>
                  <a:cubicBezTo>
                    <a:pt x="534" y="6138"/>
                    <a:pt x="601" y="6305"/>
                    <a:pt x="701" y="6471"/>
                  </a:cubicBezTo>
                  <a:cubicBezTo>
                    <a:pt x="1134" y="6105"/>
                    <a:pt x="5804" y="2136"/>
                    <a:pt x="5805" y="2135"/>
                  </a:cubicBezTo>
                  <a:lnTo>
                    <a:pt x="5805" y="2135"/>
                  </a:lnTo>
                  <a:lnTo>
                    <a:pt x="968" y="6805"/>
                  </a:lnTo>
                  <a:cubicBezTo>
                    <a:pt x="1551" y="7428"/>
                    <a:pt x="2444" y="7766"/>
                    <a:pt x="3383" y="7766"/>
                  </a:cubicBezTo>
                  <a:cubicBezTo>
                    <a:pt x="4807" y="7766"/>
                    <a:pt x="6335" y="6987"/>
                    <a:pt x="7039" y="5237"/>
                  </a:cubicBezTo>
                  <a:cubicBezTo>
                    <a:pt x="8240" y="2335"/>
                    <a:pt x="6739" y="434"/>
                    <a:pt x="5037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65"/>
            <p:cNvSpPr/>
            <p:nvPr/>
          </p:nvSpPr>
          <p:spPr>
            <a:xfrm flipH="1">
              <a:off x="2620760" y="3674487"/>
              <a:ext cx="164590" cy="161567"/>
            </a:xfrm>
            <a:custGeom>
              <a:avLst/>
              <a:gdLst/>
              <a:ahLst/>
              <a:cxnLst/>
              <a:rect l="l" t="t" r="r" b="b"/>
              <a:pathLst>
                <a:path w="7461" h="7324" extrusionOk="0">
                  <a:moveTo>
                    <a:pt x="3525" y="1"/>
                  </a:moveTo>
                  <a:cubicBezTo>
                    <a:pt x="1560" y="1"/>
                    <a:pt x="0" y="1154"/>
                    <a:pt x="56" y="3346"/>
                  </a:cubicBezTo>
                  <a:cubicBezTo>
                    <a:pt x="56" y="4513"/>
                    <a:pt x="556" y="5614"/>
                    <a:pt x="1423" y="6415"/>
                  </a:cubicBezTo>
                  <a:lnTo>
                    <a:pt x="3992" y="2879"/>
                  </a:lnTo>
                  <a:lnTo>
                    <a:pt x="1824" y="6715"/>
                  </a:lnTo>
                  <a:cubicBezTo>
                    <a:pt x="2024" y="6848"/>
                    <a:pt x="2257" y="6982"/>
                    <a:pt x="2457" y="7049"/>
                  </a:cubicBezTo>
                  <a:cubicBezTo>
                    <a:pt x="2791" y="7182"/>
                    <a:pt x="3124" y="7282"/>
                    <a:pt x="3458" y="7315"/>
                  </a:cubicBezTo>
                  <a:cubicBezTo>
                    <a:pt x="3536" y="7321"/>
                    <a:pt x="3615" y="7323"/>
                    <a:pt x="3695" y="7323"/>
                  </a:cubicBezTo>
                  <a:cubicBezTo>
                    <a:pt x="5136" y="7323"/>
                    <a:pt x="6713" y="6468"/>
                    <a:pt x="7061" y="5014"/>
                  </a:cubicBezTo>
                  <a:cubicBezTo>
                    <a:pt x="7461" y="3313"/>
                    <a:pt x="7261" y="677"/>
                    <a:pt x="4759" y="144"/>
                  </a:cubicBezTo>
                  <a:cubicBezTo>
                    <a:pt x="4338" y="48"/>
                    <a:pt x="3923" y="1"/>
                    <a:pt x="3525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65"/>
            <p:cNvSpPr/>
            <p:nvPr/>
          </p:nvSpPr>
          <p:spPr>
            <a:xfrm flipH="1">
              <a:off x="2691396" y="3476763"/>
              <a:ext cx="158236" cy="183980"/>
            </a:xfrm>
            <a:custGeom>
              <a:avLst/>
              <a:gdLst/>
              <a:ahLst/>
              <a:cxnLst/>
              <a:rect l="l" t="t" r="r" b="b"/>
              <a:pathLst>
                <a:path w="7173" h="8340" extrusionOk="0">
                  <a:moveTo>
                    <a:pt x="4738" y="0"/>
                  </a:moveTo>
                  <a:cubicBezTo>
                    <a:pt x="4104" y="234"/>
                    <a:pt x="3470" y="534"/>
                    <a:pt x="2870" y="834"/>
                  </a:cubicBezTo>
                  <a:cubicBezTo>
                    <a:pt x="1268" y="1635"/>
                    <a:pt x="1" y="4170"/>
                    <a:pt x="1268" y="6338"/>
                  </a:cubicBezTo>
                  <a:cubicBezTo>
                    <a:pt x="1702" y="7239"/>
                    <a:pt x="2503" y="7906"/>
                    <a:pt x="3437" y="8239"/>
                  </a:cubicBezTo>
                  <a:lnTo>
                    <a:pt x="4070" y="1968"/>
                  </a:lnTo>
                  <a:lnTo>
                    <a:pt x="3804" y="8339"/>
                  </a:lnTo>
                  <a:lnTo>
                    <a:pt x="4170" y="8339"/>
                  </a:lnTo>
                  <a:cubicBezTo>
                    <a:pt x="5205" y="8206"/>
                    <a:pt x="6872" y="6972"/>
                    <a:pt x="7039" y="4403"/>
                  </a:cubicBezTo>
                  <a:cubicBezTo>
                    <a:pt x="7173" y="1835"/>
                    <a:pt x="4738" y="0"/>
                    <a:pt x="4738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65"/>
            <p:cNvSpPr/>
            <p:nvPr/>
          </p:nvSpPr>
          <p:spPr>
            <a:xfrm flipH="1">
              <a:off x="2798100" y="3585099"/>
              <a:ext cx="137610" cy="121176"/>
            </a:xfrm>
            <a:custGeom>
              <a:avLst/>
              <a:gdLst/>
              <a:ahLst/>
              <a:cxnLst/>
              <a:rect l="l" t="t" r="r" b="b"/>
              <a:pathLst>
                <a:path w="6238" h="5493" extrusionOk="0">
                  <a:moveTo>
                    <a:pt x="1565" y="0"/>
                  </a:moveTo>
                  <a:cubicBezTo>
                    <a:pt x="537" y="0"/>
                    <a:pt x="1" y="876"/>
                    <a:pt x="767" y="2628"/>
                  </a:cubicBezTo>
                  <a:cubicBezTo>
                    <a:pt x="1583" y="4493"/>
                    <a:pt x="3571" y="5493"/>
                    <a:pt x="4794" y="5493"/>
                  </a:cubicBezTo>
                  <a:cubicBezTo>
                    <a:pt x="4971" y="5493"/>
                    <a:pt x="5132" y="5472"/>
                    <a:pt x="5270" y="5430"/>
                  </a:cubicBezTo>
                  <a:cubicBezTo>
                    <a:pt x="5537" y="5363"/>
                    <a:pt x="5771" y="5230"/>
                    <a:pt x="5938" y="5030"/>
                  </a:cubicBezTo>
                  <a:lnTo>
                    <a:pt x="1301" y="760"/>
                  </a:lnTo>
                  <a:lnTo>
                    <a:pt x="1301" y="760"/>
                  </a:lnTo>
                  <a:lnTo>
                    <a:pt x="6171" y="4629"/>
                  </a:lnTo>
                  <a:cubicBezTo>
                    <a:pt x="6204" y="4462"/>
                    <a:pt x="6238" y="4262"/>
                    <a:pt x="6204" y="4096"/>
                  </a:cubicBezTo>
                  <a:cubicBezTo>
                    <a:pt x="5971" y="1861"/>
                    <a:pt x="3769" y="593"/>
                    <a:pt x="2302" y="126"/>
                  </a:cubicBezTo>
                  <a:cubicBezTo>
                    <a:pt x="2038" y="42"/>
                    <a:pt x="1790" y="0"/>
                    <a:pt x="1565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65"/>
            <p:cNvSpPr/>
            <p:nvPr/>
          </p:nvSpPr>
          <p:spPr>
            <a:xfrm flipH="1">
              <a:off x="2825322" y="3663479"/>
              <a:ext cx="147339" cy="136904"/>
            </a:xfrm>
            <a:custGeom>
              <a:avLst/>
              <a:gdLst/>
              <a:ahLst/>
              <a:cxnLst/>
              <a:rect l="l" t="t" r="r" b="b"/>
              <a:pathLst>
                <a:path w="6679" h="6206" extrusionOk="0">
                  <a:moveTo>
                    <a:pt x="2422" y="0"/>
                  </a:moveTo>
                  <a:cubicBezTo>
                    <a:pt x="1431" y="0"/>
                    <a:pt x="566" y="739"/>
                    <a:pt x="441" y="1743"/>
                  </a:cubicBezTo>
                  <a:cubicBezTo>
                    <a:pt x="1" y="3945"/>
                    <a:pt x="1458" y="6205"/>
                    <a:pt x="3638" y="6205"/>
                  </a:cubicBezTo>
                  <a:cubicBezTo>
                    <a:pt x="3771" y="6205"/>
                    <a:pt x="3906" y="6197"/>
                    <a:pt x="4043" y="6180"/>
                  </a:cubicBezTo>
                  <a:cubicBezTo>
                    <a:pt x="4811" y="6147"/>
                    <a:pt x="5511" y="5846"/>
                    <a:pt x="6045" y="5313"/>
                  </a:cubicBezTo>
                  <a:lnTo>
                    <a:pt x="1742" y="1410"/>
                  </a:lnTo>
                  <a:lnTo>
                    <a:pt x="6345" y="4912"/>
                  </a:lnTo>
                  <a:cubicBezTo>
                    <a:pt x="6445" y="4746"/>
                    <a:pt x="6512" y="4579"/>
                    <a:pt x="6512" y="4379"/>
                  </a:cubicBezTo>
                  <a:cubicBezTo>
                    <a:pt x="6679" y="3645"/>
                    <a:pt x="6612" y="2878"/>
                    <a:pt x="6312" y="2177"/>
                  </a:cubicBezTo>
                  <a:cubicBezTo>
                    <a:pt x="6290" y="2178"/>
                    <a:pt x="6268" y="2178"/>
                    <a:pt x="6246" y="2178"/>
                  </a:cubicBezTo>
                  <a:cubicBezTo>
                    <a:pt x="5207" y="2178"/>
                    <a:pt x="3556" y="1413"/>
                    <a:pt x="2609" y="9"/>
                  </a:cubicBezTo>
                  <a:cubicBezTo>
                    <a:pt x="2546" y="3"/>
                    <a:pt x="2484" y="0"/>
                    <a:pt x="2422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65"/>
            <p:cNvSpPr/>
            <p:nvPr/>
          </p:nvSpPr>
          <p:spPr>
            <a:xfrm flipH="1">
              <a:off x="2825322" y="3945494"/>
              <a:ext cx="175928" cy="165318"/>
            </a:xfrm>
            <a:custGeom>
              <a:avLst/>
              <a:gdLst/>
              <a:ahLst/>
              <a:cxnLst/>
              <a:rect l="l" t="t" r="r" b="b"/>
              <a:pathLst>
                <a:path w="7975" h="7494" extrusionOk="0">
                  <a:moveTo>
                    <a:pt x="2371" y="1"/>
                  </a:moveTo>
                  <a:cubicBezTo>
                    <a:pt x="1403" y="134"/>
                    <a:pt x="636" y="668"/>
                    <a:pt x="436" y="1735"/>
                  </a:cubicBezTo>
                  <a:cubicBezTo>
                    <a:pt x="1" y="4252"/>
                    <a:pt x="2142" y="7493"/>
                    <a:pt x="4460" y="7493"/>
                  </a:cubicBezTo>
                  <a:cubicBezTo>
                    <a:pt x="4630" y="7493"/>
                    <a:pt x="4801" y="7476"/>
                    <a:pt x="4972" y="7439"/>
                  </a:cubicBezTo>
                  <a:cubicBezTo>
                    <a:pt x="5640" y="7306"/>
                    <a:pt x="6240" y="7006"/>
                    <a:pt x="6740" y="6539"/>
                  </a:cubicBezTo>
                  <a:lnTo>
                    <a:pt x="1236" y="1235"/>
                  </a:lnTo>
                  <a:lnTo>
                    <a:pt x="7074" y="6172"/>
                  </a:lnTo>
                  <a:cubicBezTo>
                    <a:pt x="7408" y="5738"/>
                    <a:pt x="7608" y="5238"/>
                    <a:pt x="7674" y="4704"/>
                  </a:cubicBezTo>
                  <a:cubicBezTo>
                    <a:pt x="7975" y="3903"/>
                    <a:pt x="7941" y="3003"/>
                    <a:pt x="7574" y="2236"/>
                  </a:cubicBezTo>
                  <a:cubicBezTo>
                    <a:pt x="7207" y="2402"/>
                    <a:pt x="6774" y="2502"/>
                    <a:pt x="6340" y="2536"/>
                  </a:cubicBezTo>
                  <a:cubicBezTo>
                    <a:pt x="6262" y="2542"/>
                    <a:pt x="6184" y="2546"/>
                    <a:pt x="6106" y="2546"/>
                  </a:cubicBezTo>
                  <a:cubicBezTo>
                    <a:pt x="4615" y="2546"/>
                    <a:pt x="3131" y="1364"/>
                    <a:pt x="2371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65"/>
            <p:cNvSpPr/>
            <p:nvPr/>
          </p:nvSpPr>
          <p:spPr>
            <a:xfrm flipH="1">
              <a:off x="2547896" y="4094818"/>
              <a:ext cx="175156" cy="143500"/>
            </a:xfrm>
            <a:custGeom>
              <a:avLst/>
              <a:gdLst/>
              <a:ahLst/>
              <a:cxnLst/>
              <a:rect l="l" t="t" r="r" b="b"/>
              <a:pathLst>
                <a:path w="7940" h="6505" extrusionOk="0">
                  <a:moveTo>
                    <a:pt x="4100" y="0"/>
                  </a:moveTo>
                  <a:cubicBezTo>
                    <a:pt x="2949" y="0"/>
                    <a:pt x="2035" y="804"/>
                    <a:pt x="2035" y="804"/>
                  </a:cubicBezTo>
                  <a:cubicBezTo>
                    <a:pt x="2035" y="804"/>
                    <a:pt x="667" y="1237"/>
                    <a:pt x="167" y="3172"/>
                  </a:cubicBezTo>
                  <a:cubicBezTo>
                    <a:pt x="0" y="3739"/>
                    <a:pt x="34" y="4373"/>
                    <a:pt x="234" y="4940"/>
                  </a:cubicBezTo>
                  <a:lnTo>
                    <a:pt x="5804" y="1671"/>
                  </a:lnTo>
                  <a:lnTo>
                    <a:pt x="367" y="5240"/>
                  </a:lnTo>
                  <a:cubicBezTo>
                    <a:pt x="757" y="5994"/>
                    <a:pt x="1511" y="6504"/>
                    <a:pt x="2550" y="6504"/>
                  </a:cubicBezTo>
                  <a:cubicBezTo>
                    <a:pt x="2845" y="6504"/>
                    <a:pt x="3163" y="6463"/>
                    <a:pt x="3503" y="6374"/>
                  </a:cubicBezTo>
                  <a:cubicBezTo>
                    <a:pt x="5971" y="5674"/>
                    <a:pt x="7939" y="3172"/>
                    <a:pt x="6105" y="1004"/>
                  </a:cubicBezTo>
                  <a:cubicBezTo>
                    <a:pt x="5440" y="245"/>
                    <a:pt x="4734" y="0"/>
                    <a:pt x="4100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5"/>
            <p:cNvSpPr/>
            <p:nvPr/>
          </p:nvSpPr>
          <p:spPr>
            <a:xfrm flipH="1">
              <a:off x="2690668" y="4296512"/>
              <a:ext cx="170722" cy="252411"/>
            </a:xfrm>
            <a:custGeom>
              <a:avLst/>
              <a:gdLst/>
              <a:ahLst/>
              <a:cxnLst/>
              <a:rect l="l" t="t" r="r" b="b"/>
              <a:pathLst>
                <a:path w="7739" h="11442" extrusionOk="0">
                  <a:moveTo>
                    <a:pt x="0" y="0"/>
                  </a:moveTo>
                  <a:lnTo>
                    <a:pt x="0" y="11442"/>
                  </a:lnTo>
                  <a:lnTo>
                    <a:pt x="7739" y="11442"/>
                  </a:lnTo>
                  <a:lnTo>
                    <a:pt x="773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5"/>
            <p:cNvSpPr/>
            <p:nvPr/>
          </p:nvSpPr>
          <p:spPr>
            <a:xfrm flipH="1">
              <a:off x="1179933" y="3261876"/>
              <a:ext cx="426817" cy="908078"/>
            </a:xfrm>
            <a:custGeom>
              <a:avLst/>
              <a:gdLst/>
              <a:ahLst/>
              <a:cxnLst/>
              <a:rect l="l" t="t" r="r" b="b"/>
              <a:pathLst>
                <a:path w="19348" h="41164" extrusionOk="0">
                  <a:moveTo>
                    <a:pt x="6471" y="1"/>
                  </a:moveTo>
                  <a:lnTo>
                    <a:pt x="2635" y="5471"/>
                  </a:lnTo>
                  <a:lnTo>
                    <a:pt x="0" y="10642"/>
                  </a:lnTo>
                  <a:cubicBezTo>
                    <a:pt x="0" y="10642"/>
                    <a:pt x="1701" y="12176"/>
                    <a:pt x="3202" y="13310"/>
                  </a:cubicBezTo>
                  <a:cubicBezTo>
                    <a:pt x="4170" y="14011"/>
                    <a:pt x="5304" y="14511"/>
                    <a:pt x="6471" y="14778"/>
                  </a:cubicBezTo>
                  <a:lnTo>
                    <a:pt x="14177" y="41164"/>
                  </a:lnTo>
                  <a:lnTo>
                    <a:pt x="19347" y="30689"/>
                  </a:lnTo>
                  <a:lnTo>
                    <a:pt x="11141" y="13544"/>
                  </a:lnTo>
                  <a:lnTo>
                    <a:pt x="10841" y="11242"/>
                  </a:lnTo>
                  <a:cubicBezTo>
                    <a:pt x="10508" y="9041"/>
                    <a:pt x="9674" y="3236"/>
                    <a:pt x="9674" y="2669"/>
                  </a:cubicBezTo>
                  <a:cubicBezTo>
                    <a:pt x="9674" y="2002"/>
                    <a:pt x="6471" y="1"/>
                    <a:pt x="6471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65"/>
            <p:cNvSpPr/>
            <p:nvPr/>
          </p:nvSpPr>
          <p:spPr>
            <a:xfrm flipH="1">
              <a:off x="1449991" y="3083720"/>
              <a:ext cx="231829" cy="426993"/>
            </a:xfrm>
            <a:custGeom>
              <a:avLst/>
              <a:gdLst/>
              <a:ahLst/>
              <a:cxnLst/>
              <a:rect l="l" t="t" r="r" b="b"/>
              <a:pathLst>
                <a:path w="10509" h="19356" extrusionOk="0">
                  <a:moveTo>
                    <a:pt x="7662" y="1"/>
                  </a:moveTo>
                  <a:cubicBezTo>
                    <a:pt x="7621" y="1"/>
                    <a:pt x="7580" y="2"/>
                    <a:pt x="7539" y="4"/>
                  </a:cubicBezTo>
                  <a:lnTo>
                    <a:pt x="2002" y="271"/>
                  </a:lnTo>
                  <a:cubicBezTo>
                    <a:pt x="868" y="338"/>
                    <a:pt x="1" y="1305"/>
                    <a:pt x="34" y="2439"/>
                  </a:cubicBezTo>
                  <a:lnTo>
                    <a:pt x="768" y="17383"/>
                  </a:lnTo>
                  <a:cubicBezTo>
                    <a:pt x="832" y="18478"/>
                    <a:pt x="1735" y="19355"/>
                    <a:pt x="2818" y="19355"/>
                  </a:cubicBezTo>
                  <a:cubicBezTo>
                    <a:pt x="2857" y="19355"/>
                    <a:pt x="2896" y="19354"/>
                    <a:pt x="2936" y="19352"/>
                  </a:cubicBezTo>
                  <a:lnTo>
                    <a:pt x="8473" y="19085"/>
                  </a:lnTo>
                  <a:cubicBezTo>
                    <a:pt x="9607" y="19018"/>
                    <a:pt x="10508" y="18051"/>
                    <a:pt x="10441" y="16916"/>
                  </a:cubicBezTo>
                  <a:lnTo>
                    <a:pt x="9708" y="1972"/>
                  </a:lnTo>
                  <a:cubicBezTo>
                    <a:pt x="9643" y="847"/>
                    <a:pt x="8742" y="1"/>
                    <a:pt x="766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65"/>
            <p:cNvSpPr/>
            <p:nvPr/>
          </p:nvSpPr>
          <p:spPr>
            <a:xfrm flipH="1">
              <a:off x="1436755" y="3082308"/>
              <a:ext cx="231806" cy="426927"/>
            </a:xfrm>
            <a:custGeom>
              <a:avLst/>
              <a:gdLst/>
              <a:ahLst/>
              <a:cxnLst/>
              <a:rect l="l" t="t" r="r" b="b"/>
              <a:pathLst>
                <a:path w="10508" h="19353" extrusionOk="0">
                  <a:moveTo>
                    <a:pt x="7602" y="1"/>
                  </a:moveTo>
                  <a:cubicBezTo>
                    <a:pt x="7581" y="1"/>
                    <a:pt x="7560" y="1"/>
                    <a:pt x="7539" y="2"/>
                  </a:cubicBezTo>
                  <a:lnTo>
                    <a:pt x="2001" y="302"/>
                  </a:lnTo>
                  <a:cubicBezTo>
                    <a:pt x="867" y="335"/>
                    <a:pt x="0" y="1303"/>
                    <a:pt x="33" y="2470"/>
                  </a:cubicBezTo>
                  <a:lnTo>
                    <a:pt x="767" y="17414"/>
                  </a:lnTo>
                  <a:cubicBezTo>
                    <a:pt x="832" y="18507"/>
                    <a:pt x="1733" y="19352"/>
                    <a:pt x="2813" y="19352"/>
                  </a:cubicBezTo>
                  <a:cubicBezTo>
                    <a:pt x="2854" y="19352"/>
                    <a:pt x="2894" y="19351"/>
                    <a:pt x="2935" y="19349"/>
                  </a:cubicBezTo>
                  <a:lnTo>
                    <a:pt x="8473" y="19082"/>
                  </a:lnTo>
                  <a:cubicBezTo>
                    <a:pt x="9640" y="19049"/>
                    <a:pt x="10508" y="18081"/>
                    <a:pt x="10441" y="16914"/>
                  </a:cubicBezTo>
                  <a:lnTo>
                    <a:pt x="9707" y="1970"/>
                  </a:lnTo>
                  <a:cubicBezTo>
                    <a:pt x="9642" y="857"/>
                    <a:pt x="8709" y="1"/>
                    <a:pt x="7602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5"/>
            <p:cNvSpPr/>
            <p:nvPr/>
          </p:nvSpPr>
          <p:spPr>
            <a:xfrm flipH="1">
              <a:off x="1444851" y="3097794"/>
              <a:ext cx="216364" cy="398139"/>
            </a:xfrm>
            <a:custGeom>
              <a:avLst/>
              <a:gdLst/>
              <a:ahLst/>
              <a:cxnLst/>
              <a:rect l="l" t="t" r="r" b="b"/>
              <a:pathLst>
                <a:path w="9808" h="18048" extrusionOk="0">
                  <a:moveTo>
                    <a:pt x="6906" y="0"/>
                  </a:moveTo>
                  <a:lnTo>
                    <a:pt x="2035" y="234"/>
                  </a:lnTo>
                  <a:cubicBezTo>
                    <a:pt x="901" y="300"/>
                    <a:pt x="1" y="1268"/>
                    <a:pt x="67" y="2402"/>
                  </a:cubicBezTo>
                  <a:lnTo>
                    <a:pt x="734" y="16078"/>
                  </a:lnTo>
                  <a:cubicBezTo>
                    <a:pt x="800" y="17191"/>
                    <a:pt x="1733" y="18047"/>
                    <a:pt x="2839" y="18047"/>
                  </a:cubicBezTo>
                  <a:cubicBezTo>
                    <a:pt x="2860" y="18047"/>
                    <a:pt x="2882" y="18047"/>
                    <a:pt x="2903" y="18046"/>
                  </a:cubicBezTo>
                  <a:lnTo>
                    <a:pt x="7806" y="17813"/>
                  </a:lnTo>
                  <a:cubicBezTo>
                    <a:pt x="8940" y="17746"/>
                    <a:pt x="9808" y="16779"/>
                    <a:pt x="9774" y="15645"/>
                  </a:cubicBezTo>
                  <a:lnTo>
                    <a:pt x="9074" y="1935"/>
                  </a:lnTo>
                  <a:cubicBezTo>
                    <a:pt x="9040" y="968"/>
                    <a:pt x="8340" y="167"/>
                    <a:pt x="7373" y="0"/>
                  </a:cubicBezTo>
                  <a:lnTo>
                    <a:pt x="6705" y="901"/>
                  </a:lnTo>
                  <a:lnTo>
                    <a:pt x="2936" y="1134"/>
                  </a:lnTo>
                  <a:lnTo>
                    <a:pt x="1735" y="334"/>
                  </a:lnTo>
                  <a:lnTo>
                    <a:pt x="6939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65"/>
            <p:cNvSpPr/>
            <p:nvPr/>
          </p:nvSpPr>
          <p:spPr>
            <a:xfrm flipH="1">
              <a:off x="1360957" y="3299312"/>
              <a:ext cx="169950" cy="271647"/>
            </a:xfrm>
            <a:custGeom>
              <a:avLst/>
              <a:gdLst/>
              <a:ahLst/>
              <a:cxnLst/>
              <a:rect l="l" t="t" r="r" b="b"/>
              <a:pathLst>
                <a:path w="7704" h="12314" extrusionOk="0">
                  <a:moveTo>
                    <a:pt x="1128" y="1"/>
                  </a:moveTo>
                  <a:cubicBezTo>
                    <a:pt x="620" y="1"/>
                    <a:pt x="1" y="2102"/>
                    <a:pt x="1199" y="2540"/>
                  </a:cubicBezTo>
                  <a:cubicBezTo>
                    <a:pt x="2133" y="2874"/>
                    <a:pt x="3000" y="3274"/>
                    <a:pt x="3834" y="3774"/>
                  </a:cubicBezTo>
                  <a:cubicBezTo>
                    <a:pt x="3834" y="3774"/>
                    <a:pt x="2600" y="6810"/>
                    <a:pt x="2967" y="9445"/>
                  </a:cubicBezTo>
                  <a:cubicBezTo>
                    <a:pt x="3167" y="10946"/>
                    <a:pt x="4334" y="12147"/>
                    <a:pt x="5869" y="12314"/>
                  </a:cubicBezTo>
                  <a:lnTo>
                    <a:pt x="7703" y="11847"/>
                  </a:lnTo>
                  <a:lnTo>
                    <a:pt x="7603" y="6310"/>
                  </a:lnTo>
                  <a:cubicBezTo>
                    <a:pt x="7603" y="6310"/>
                    <a:pt x="7370" y="2640"/>
                    <a:pt x="6369" y="2006"/>
                  </a:cubicBezTo>
                  <a:cubicBezTo>
                    <a:pt x="5335" y="1406"/>
                    <a:pt x="1832" y="906"/>
                    <a:pt x="1332" y="138"/>
                  </a:cubicBezTo>
                  <a:cubicBezTo>
                    <a:pt x="1270" y="43"/>
                    <a:pt x="1200" y="1"/>
                    <a:pt x="1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65"/>
            <p:cNvSpPr/>
            <p:nvPr/>
          </p:nvSpPr>
          <p:spPr>
            <a:xfrm flipH="1">
              <a:off x="1360957" y="3285436"/>
              <a:ext cx="173678" cy="285523"/>
            </a:xfrm>
            <a:custGeom>
              <a:avLst/>
              <a:gdLst/>
              <a:ahLst/>
              <a:cxnLst/>
              <a:rect l="l" t="t" r="r" b="b"/>
              <a:pathLst>
                <a:path w="7873" h="12943" fill="none" extrusionOk="0">
                  <a:moveTo>
                    <a:pt x="6038" y="12943"/>
                  </a:moveTo>
                  <a:cubicBezTo>
                    <a:pt x="4503" y="12776"/>
                    <a:pt x="3336" y="11575"/>
                    <a:pt x="3136" y="10074"/>
                  </a:cubicBezTo>
                  <a:cubicBezTo>
                    <a:pt x="2769" y="7439"/>
                    <a:pt x="4003" y="4403"/>
                    <a:pt x="4003" y="4403"/>
                  </a:cubicBezTo>
                  <a:cubicBezTo>
                    <a:pt x="3169" y="3903"/>
                    <a:pt x="2302" y="3503"/>
                    <a:pt x="1368" y="3169"/>
                  </a:cubicBezTo>
                  <a:cubicBezTo>
                    <a:pt x="0" y="2669"/>
                    <a:pt x="1001" y="0"/>
                    <a:pt x="1501" y="767"/>
                  </a:cubicBezTo>
                  <a:cubicBezTo>
                    <a:pt x="2001" y="1535"/>
                    <a:pt x="5504" y="2035"/>
                    <a:pt x="6538" y="2635"/>
                  </a:cubicBezTo>
                  <a:cubicBezTo>
                    <a:pt x="7539" y="3269"/>
                    <a:pt x="7772" y="6939"/>
                    <a:pt x="7772" y="6939"/>
                  </a:cubicBezTo>
                  <a:lnTo>
                    <a:pt x="7872" y="12476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65"/>
            <p:cNvSpPr/>
            <p:nvPr/>
          </p:nvSpPr>
          <p:spPr>
            <a:xfrm flipH="1">
              <a:off x="294709" y="3669545"/>
              <a:ext cx="603429" cy="892614"/>
            </a:xfrm>
            <a:custGeom>
              <a:avLst/>
              <a:gdLst/>
              <a:ahLst/>
              <a:cxnLst/>
              <a:rect l="l" t="t" r="r" b="b"/>
              <a:pathLst>
                <a:path w="27354" h="40463" extrusionOk="0">
                  <a:moveTo>
                    <a:pt x="21216" y="0"/>
                  </a:moveTo>
                  <a:cubicBezTo>
                    <a:pt x="19108" y="0"/>
                    <a:pt x="17110" y="1225"/>
                    <a:pt x="16213" y="3270"/>
                  </a:cubicBezTo>
                  <a:lnTo>
                    <a:pt x="1" y="40463"/>
                  </a:lnTo>
                  <a:lnTo>
                    <a:pt x="13711" y="40463"/>
                  </a:lnTo>
                  <a:lnTo>
                    <a:pt x="26320" y="7406"/>
                  </a:lnTo>
                  <a:cubicBezTo>
                    <a:pt x="27354" y="4671"/>
                    <a:pt x="26053" y="1602"/>
                    <a:pt x="23351" y="434"/>
                  </a:cubicBezTo>
                  <a:cubicBezTo>
                    <a:pt x="22652" y="140"/>
                    <a:pt x="21928" y="0"/>
                    <a:pt x="21216" y="0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5"/>
            <p:cNvSpPr/>
            <p:nvPr/>
          </p:nvSpPr>
          <p:spPr>
            <a:xfrm flipH="1">
              <a:off x="590512" y="3568731"/>
              <a:ext cx="986810" cy="993428"/>
            </a:xfrm>
            <a:custGeom>
              <a:avLst/>
              <a:gdLst/>
              <a:ahLst/>
              <a:cxnLst/>
              <a:rect l="l" t="t" r="r" b="b"/>
              <a:pathLst>
                <a:path w="44733" h="45033" extrusionOk="0">
                  <a:moveTo>
                    <a:pt x="42664" y="1"/>
                  </a:moveTo>
                  <a:cubicBezTo>
                    <a:pt x="42664" y="1"/>
                    <a:pt x="29154" y="2336"/>
                    <a:pt x="22083" y="6105"/>
                  </a:cubicBezTo>
                  <a:cubicBezTo>
                    <a:pt x="22083" y="6105"/>
                    <a:pt x="13443" y="12777"/>
                    <a:pt x="11775" y="17080"/>
                  </a:cubicBezTo>
                  <a:cubicBezTo>
                    <a:pt x="10108" y="21383"/>
                    <a:pt x="13310" y="29589"/>
                    <a:pt x="12743" y="30022"/>
                  </a:cubicBezTo>
                  <a:cubicBezTo>
                    <a:pt x="12276" y="30389"/>
                    <a:pt x="2302" y="42298"/>
                    <a:pt x="0" y="45033"/>
                  </a:cubicBezTo>
                  <a:lnTo>
                    <a:pt x="29154" y="45033"/>
                  </a:lnTo>
                  <a:cubicBezTo>
                    <a:pt x="30922" y="42565"/>
                    <a:pt x="37961" y="32591"/>
                    <a:pt x="40996" y="25552"/>
                  </a:cubicBezTo>
                  <a:cubicBezTo>
                    <a:pt x="44465" y="17513"/>
                    <a:pt x="44732" y="7906"/>
                    <a:pt x="44032" y="5004"/>
                  </a:cubicBezTo>
                  <a:cubicBezTo>
                    <a:pt x="43365" y="2069"/>
                    <a:pt x="42664" y="1"/>
                    <a:pt x="42664" y="1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5"/>
            <p:cNvSpPr/>
            <p:nvPr/>
          </p:nvSpPr>
          <p:spPr>
            <a:xfrm flipH="1">
              <a:off x="685436" y="3717702"/>
              <a:ext cx="1472483" cy="844170"/>
            </a:xfrm>
            <a:custGeom>
              <a:avLst/>
              <a:gdLst/>
              <a:ahLst/>
              <a:cxnLst/>
              <a:rect l="l" t="t" r="r" b="b"/>
              <a:pathLst>
                <a:path w="66749" h="38267" extrusionOk="0">
                  <a:moveTo>
                    <a:pt x="61816" y="1"/>
                  </a:moveTo>
                  <a:cubicBezTo>
                    <a:pt x="60162" y="1"/>
                    <a:pt x="58344" y="640"/>
                    <a:pt x="57008" y="1654"/>
                  </a:cubicBezTo>
                  <a:cubicBezTo>
                    <a:pt x="54072" y="3889"/>
                    <a:pt x="52004" y="9159"/>
                    <a:pt x="50737" y="13762"/>
                  </a:cubicBezTo>
                  <a:cubicBezTo>
                    <a:pt x="49503" y="18332"/>
                    <a:pt x="44199" y="28807"/>
                    <a:pt x="44199" y="28807"/>
                  </a:cubicBezTo>
                  <a:cubicBezTo>
                    <a:pt x="44199" y="28807"/>
                    <a:pt x="25152" y="24804"/>
                    <a:pt x="22917" y="23970"/>
                  </a:cubicBezTo>
                  <a:cubicBezTo>
                    <a:pt x="20715" y="23136"/>
                    <a:pt x="17646" y="21735"/>
                    <a:pt x="15545" y="19800"/>
                  </a:cubicBezTo>
                  <a:cubicBezTo>
                    <a:pt x="13477" y="17832"/>
                    <a:pt x="7906" y="14930"/>
                    <a:pt x="5971" y="12695"/>
                  </a:cubicBezTo>
                  <a:cubicBezTo>
                    <a:pt x="4987" y="11578"/>
                    <a:pt x="4429" y="11194"/>
                    <a:pt x="4133" y="11194"/>
                  </a:cubicBezTo>
                  <a:cubicBezTo>
                    <a:pt x="3837" y="11194"/>
                    <a:pt x="3803" y="11578"/>
                    <a:pt x="3870" y="11995"/>
                  </a:cubicBezTo>
                  <a:cubicBezTo>
                    <a:pt x="4037" y="12828"/>
                    <a:pt x="5004" y="13796"/>
                    <a:pt x="5705" y="14630"/>
                  </a:cubicBezTo>
                  <a:cubicBezTo>
                    <a:pt x="6338" y="15364"/>
                    <a:pt x="7039" y="16064"/>
                    <a:pt x="7773" y="16731"/>
                  </a:cubicBezTo>
                  <a:cubicBezTo>
                    <a:pt x="7773" y="16731"/>
                    <a:pt x="4570" y="16031"/>
                    <a:pt x="3036" y="15464"/>
                  </a:cubicBezTo>
                  <a:cubicBezTo>
                    <a:pt x="1907" y="15071"/>
                    <a:pt x="1247" y="14516"/>
                    <a:pt x="805" y="14516"/>
                  </a:cubicBezTo>
                  <a:cubicBezTo>
                    <a:pt x="646" y="14516"/>
                    <a:pt x="515" y="14587"/>
                    <a:pt x="401" y="14763"/>
                  </a:cubicBezTo>
                  <a:cubicBezTo>
                    <a:pt x="1" y="15464"/>
                    <a:pt x="401" y="16298"/>
                    <a:pt x="1802" y="16998"/>
                  </a:cubicBezTo>
                  <a:cubicBezTo>
                    <a:pt x="3203" y="17699"/>
                    <a:pt x="8607" y="19233"/>
                    <a:pt x="8607" y="19233"/>
                  </a:cubicBezTo>
                  <a:lnTo>
                    <a:pt x="3036" y="19233"/>
                  </a:lnTo>
                  <a:cubicBezTo>
                    <a:pt x="1935" y="19233"/>
                    <a:pt x="401" y="19934"/>
                    <a:pt x="1101" y="20601"/>
                  </a:cubicBezTo>
                  <a:cubicBezTo>
                    <a:pt x="1428" y="20928"/>
                    <a:pt x="2358" y="21015"/>
                    <a:pt x="3355" y="21015"/>
                  </a:cubicBezTo>
                  <a:cubicBezTo>
                    <a:pt x="4495" y="21015"/>
                    <a:pt x="5722" y="20901"/>
                    <a:pt x="6238" y="20901"/>
                  </a:cubicBezTo>
                  <a:lnTo>
                    <a:pt x="9174" y="20901"/>
                  </a:lnTo>
                  <a:cubicBezTo>
                    <a:pt x="9174" y="20901"/>
                    <a:pt x="5271" y="22269"/>
                    <a:pt x="4170" y="22435"/>
                  </a:cubicBezTo>
                  <a:cubicBezTo>
                    <a:pt x="3069" y="22569"/>
                    <a:pt x="3203" y="23670"/>
                    <a:pt x="4037" y="23803"/>
                  </a:cubicBezTo>
                  <a:cubicBezTo>
                    <a:pt x="4088" y="23813"/>
                    <a:pt x="4159" y="23818"/>
                    <a:pt x="4247" y="23818"/>
                  </a:cubicBezTo>
                  <a:cubicBezTo>
                    <a:pt x="5585" y="23818"/>
                    <a:pt x="10842" y="22702"/>
                    <a:pt x="10842" y="22702"/>
                  </a:cubicBezTo>
                  <a:cubicBezTo>
                    <a:pt x="10842" y="22702"/>
                    <a:pt x="13343" y="24637"/>
                    <a:pt x="14444" y="24937"/>
                  </a:cubicBezTo>
                  <a:cubicBezTo>
                    <a:pt x="15445" y="25104"/>
                    <a:pt x="16479" y="25204"/>
                    <a:pt x="17513" y="25204"/>
                  </a:cubicBezTo>
                  <a:cubicBezTo>
                    <a:pt x="17513" y="25204"/>
                    <a:pt x="27520" y="31875"/>
                    <a:pt x="35026" y="34511"/>
                  </a:cubicBezTo>
                  <a:cubicBezTo>
                    <a:pt x="38386" y="35711"/>
                    <a:pt x="43673" y="38267"/>
                    <a:pt x="48077" y="38267"/>
                  </a:cubicBezTo>
                  <a:cubicBezTo>
                    <a:pt x="50405" y="38267"/>
                    <a:pt x="52487" y="37552"/>
                    <a:pt x="53906" y="35545"/>
                  </a:cubicBezTo>
                  <a:cubicBezTo>
                    <a:pt x="56808" y="31442"/>
                    <a:pt x="61144" y="23069"/>
                    <a:pt x="62945" y="18399"/>
                  </a:cubicBezTo>
                  <a:cubicBezTo>
                    <a:pt x="63279" y="17565"/>
                    <a:pt x="63579" y="16731"/>
                    <a:pt x="63846" y="15897"/>
                  </a:cubicBezTo>
                  <a:cubicBezTo>
                    <a:pt x="65147" y="11961"/>
                    <a:pt x="66748" y="7224"/>
                    <a:pt x="65914" y="3055"/>
                  </a:cubicBezTo>
                  <a:cubicBezTo>
                    <a:pt x="65464" y="877"/>
                    <a:pt x="63753" y="1"/>
                    <a:pt x="61816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5"/>
            <p:cNvSpPr/>
            <p:nvPr/>
          </p:nvSpPr>
          <p:spPr>
            <a:xfrm flipH="1">
              <a:off x="500000" y="2803249"/>
              <a:ext cx="551919" cy="719156"/>
            </a:xfrm>
            <a:custGeom>
              <a:avLst/>
              <a:gdLst/>
              <a:ahLst/>
              <a:cxnLst/>
              <a:rect l="l" t="t" r="r" b="b"/>
              <a:pathLst>
                <a:path w="25019" h="32600" extrusionOk="0">
                  <a:moveTo>
                    <a:pt x="10761" y="1"/>
                  </a:moveTo>
                  <a:cubicBezTo>
                    <a:pt x="9777" y="1"/>
                    <a:pt x="9240" y="176"/>
                    <a:pt x="9240" y="176"/>
                  </a:cubicBezTo>
                  <a:cubicBezTo>
                    <a:pt x="9240" y="176"/>
                    <a:pt x="6271" y="4045"/>
                    <a:pt x="5971" y="6114"/>
                  </a:cubicBezTo>
                  <a:cubicBezTo>
                    <a:pt x="5671" y="8215"/>
                    <a:pt x="6105" y="9383"/>
                    <a:pt x="5071" y="9983"/>
                  </a:cubicBezTo>
                  <a:cubicBezTo>
                    <a:pt x="4037" y="10584"/>
                    <a:pt x="901" y="10584"/>
                    <a:pt x="467" y="12085"/>
                  </a:cubicBezTo>
                  <a:cubicBezTo>
                    <a:pt x="0" y="13552"/>
                    <a:pt x="2102" y="16254"/>
                    <a:pt x="2102" y="16254"/>
                  </a:cubicBezTo>
                  <a:cubicBezTo>
                    <a:pt x="2102" y="16254"/>
                    <a:pt x="2402" y="22926"/>
                    <a:pt x="3002" y="24427"/>
                  </a:cubicBezTo>
                  <a:cubicBezTo>
                    <a:pt x="3570" y="25894"/>
                    <a:pt x="8940" y="26228"/>
                    <a:pt x="8940" y="26228"/>
                  </a:cubicBezTo>
                  <a:lnTo>
                    <a:pt x="8039" y="32599"/>
                  </a:lnTo>
                  <a:lnTo>
                    <a:pt x="16812" y="29931"/>
                  </a:lnTo>
                  <a:lnTo>
                    <a:pt x="19214" y="21291"/>
                  </a:lnTo>
                  <a:cubicBezTo>
                    <a:pt x="19214" y="21291"/>
                    <a:pt x="22616" y="19790"/>
                    <a:pt x="23817" y="15053"/>
                  </a:cubicBezTo>
                  <a:cubicBezTo>
                    <a:pt x="25018" y="10283"/>
                    <a:pt x="22917" y="5380"/>
                    <a:pt x="17713" y="2244"/>
                  </a:cubicBezTo>
                  <a:cubicBezTo>
                    <a:pt x="14617" y="379"/>
                    <a:pt x="12206" y="1"/>
                    <a:pt x="10761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65"/>
            <p:cNvSpPr/>
            <p:nvPr/>
          </p:nvSpPr>
          <p:spPr>
            <a:xfrm flipH="1">
              <a:off x="756094" y="3381839"/>
              <a:ext cx="105248" cy="65496"/>
            </a:xfrm>
            <a:custGeom>
              <a:avLst/>
              <a:gdLst/>
              <a:ahLst/>
              <a:cxnLst/>
              <a:rect l="l" t="t" r="r" b="b"/>
              <a:pathLst>
                <a:path w="4771" h="2969" extrusionOk="0">
                  <a:moveTo>
                    <a:pt x="301" y="0"/>
                  </a:moveTo>
                  <a:lnTo>
                    <a:pt x="1" y="2969"/>
                  </a:lnTo>
                  <a:lnTo>
                    <a:pt x="4771" y="4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65"/>
            <p:cNvSpPr/>
            <p:nvPr/>
          </p:nvSpPr>
          <p:spPr>
            <a:xfrm flipH="1">
              <a:off x="861320" y="3148554"/>
              <a:ext cx="94946" cy="42708"/>
            </a:xfrm>
            <a:custGeom>
              <a:avLst/>
              <a:gdLst/>
              <a:ahLst/>
              <a:cxnLst/>
              <a:rect l="l" t="t" r="r" b="b"/>
              <a:pathLst>
                <a:path w="4304" h="1936" fill="none" extrusionOk="0">
                  <a:moveTo>
                    <a:pt x="1" y="1469"/>
                  </a:moveTo>
                  <a:cubicBezTo>
                    <a:pt x="1" y="1469"/>
                    <a:pt x="2803" y="1936"/>
                    <a:pt x="4304" y="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5"/>
            <p:cNvSpPr/>
            <p:nvPr/>
          </p:nvSpPr>
          <p:spPr>
            <a:xfrm flipH="1">
              <a:off x="865732" y="2986810"/>
              <a:ext cx="36068" cy="45377"/>
            </a:xfrm>
            <a:custGeom>
              <a:avLst/>
              <a:gdLst/>
              <a:ahLst/>
              <a:cxnLst/>
              <a:rect l="l" t="t" r="r" b="b"/>
              <a:pathLst>
                <a:path w="1635" h="2057" extrusionOk="0">
                  <a:moveTo>
                    <a:pt x="1091" y="0"/>
                  </a:moveTo>
                  <a:cubicBezTo>
                    <a:pt x="791" y="0"/>
                    <a:pt x="463" y="336"/>
                    <a:pt x="234" y="795"/>
                  </a:cubicBezTo>
                  <a:cubicBezTo>
                    <a:pt x="0" y="1362"/>
                    <a:pt x="100" y="1896"/>
                    <a:pt x="434" y="2029"/>
                  </a:cubicBezTo>
                  <a:cubicBezTo>
                    <a:pt x="480" y="2048"/>
                    <a:pt x="529" y="2057"/>
                    <a:pt x="579" y="2057"/>
                  </a:cubicBezTo>
                  <a:cubicBezTo>
                    <a:pt x="884" y="2057"/>
                    <a:pt x="1229" y="1721"/>
                    <a:pt x="1401" y="1262"/>
                  </a:cubicBezTo>
                  <a:cubicBezTo>
                    <a:pt x="1635" y="695"/>
                    <a:pt x="1535" y="161"/>
                    <a:pt x="1234" y="28"/>
                  </a:cubicBezTo>
                  <a:cubicBezTo>
                    <a:pt x="1188" y="9"/>
                    <a:pt x="1140" y="0"/>
                    <a:pt x="10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65"/>
            <p:cNvSpPr/>
            <p:nvPr/>
          </p:nvSpPr>
          <p:spPr>
            <a:xfrm flipH="1">
              <a:off x="818634" y="2902056"/>
              <a:ext cx="59628" cy="44892"/>
            </a:xfrm>
            <a:custGeom>
              <a:avLst/>
              <a:gdLst/>
              <a:ahLst/>
              <a:cxnLst/>
              <a:rect l="l" t="t" r="r" b="b"/>
              <a:pathLst>
                <a:path w="2703" h="2035" fill="none" extrusionOk="0">
                  <a:moveTo>
                    <a:pt x="1" y="1034"/>
                  </a:moveTo>
                  <a:cubicBezTo>
                    <a:pt x="1" y="1034"/>
                    <a:pt x="1635" y="0"/>
                    <a:pt x="2703" y="2035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65"/>
            <p:cNvSpPr/>
            <p:nvPr/>
          </p:nvSpPr>
          <p:spPr>
            <a:xfrm flipH="1">
              <a:off x="876034" y="3164746"/>
              <a:ext cx="59606" cy="68496"/>
            </a:xfrm>
            <a:custGeom>
              <a:avLst/>
              <a:gdLst/>
              <a:ahLst/>
              <a:cxnLst/>
              <a:rect l="l" t="t" r="r" b="b"/>
              <a:pathLst>
                <a:path w="2702" h="3105" extrusionOk="0">
                  <a:moveTo>
                    <a:pt x="2702" y="1"/>
                  </a:moveTo>
                  <a:lnTo>
                    <a:pt x="2702" y="1"/>
                  </a:lnTo>
                  <a:cubicBezTo>
                    <a:pt x="2702" y="1"/>
                    <a:pt x="2068" y="735"/>
                    <a:pt x="33" y="835"/>
                  </a:cubicBezTo>
                  <a:cubicBezTo>
                    <a:pt x="33" y="835"/>
                    <a:pt x="1" y="3104"/>
                    <a:pt x="799" y="3104"/>
                  </a:cubicBezTo>
                  <a:cubicBezTo>
                    <a:pt x="810" y="3104"/>
                    <a:pt x="822" y="3104"/>
                    <a:pt x="834" y="3103"/>
                  </a:cubicBezTo>
                  <a:cubicBezTo>
                    <a:pt x="1701" y="3070"/>
                    <a:pt x="2702" y="1"/>
                    <a:pt x="2702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65"/>
            <p:cNvSpPr/>
            <p:nvPr/>
          </p:nvSpPr>
          <p:spPr>
            <a:xfrm flipH="1">
              <a:off x="611866" y="3439967"/>
              <a:ext cx="500387" cy="290685"/>
            </a:xfrm>
            <a:custGeom>
              <a:avLst/>
              <a:gdLst/>
              <a:ahLst/>
              <a:cxnLst/>
              <a:rect l="l" t="t" r="r" b="b"/>
              <a:pathLst>
                <a:path w="22683" h="13177" extrusionOk="0">
                  <a:moveTo>
                    <a:pt x="21148" y="0"/>
                  </a:moveTo>
                  <a:cubicBezTo>
                    <a:pt x="21148" y="0"/>
                    <a:pt x="10007" y="4170"/>
                    <a:pt x="6671" y="5271"/>
                  </a:cubicBezTo>
                  <a:cubicBezTo>
                    <a:pt x="3336" y="6371"/>
                    <a:pt x="0" y="13176"/>
                    <a:pt x="0" y="13176"/>
                  </a:cubicBezTo>
                  <a:cubicBezTo>
                    <a:pt x="0" y="13176"/>
                    <a:pt x="16545" y="7639"/>
                    <a:pt x="19614" y="6805"/>
                  </a:cubicBezTo>
                  <a:lnTo>
                    <a:pt x="21982" y="6505"/>
                  </a:lnTo>
                  <a:cubicBezTo>
                    <a:pt x="21982" y="6505"/>
                    <a:pt x="22683" y="834"/>
                    <a:pt x="2114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65"/>
            <p:cNvSpPr/>
            <p:nvPr/>
          </p:nvSpPr>
          <p:spPr>
            <a:xfrm flipH="1">
              <a:off x="156371" y="2505174"/>
              <a:ext cx="775608" cy="964353"/>
            </a:xfrm>
            <a:custGeom>
              <a:avLst/>
              <a:gdLst/>
              <a:ahLst/>
              <a:cxnLst/>
              <a:rect l="l" t="t" r="r" b="b"/>
              <a:pathLst>
                <a:path w="35159" h="43715" extrusionOk="0">
                  <a:moveTo>
                    <a:pt x="13388" y="0"/>
                  </a:moveTo>
                  <a:cubicBezTo>
                    <a:pt x="11636" y="0"/>
                    <a:pt x="9687" y="263"/>
                    <a:pt x="7673" y="879"/>
                  </a:cubicBezTo>
                  <a:cubicBezTo>
                    <a:pt x="1" y="3247"/>
                    <a:pt x="1001" y="9552"/>
                    <a:pt x="1969" y="12487"/>
                  </a:cubicBezTo>
                  <a:cubicBezTo>
                    <a:pt x="2936" y="15423"/>
                    <a:pt x="8640" y="14856"/>
                    <a:pt x="8440" y="16790"/>
                  </a:cubicBezTo>
                  <a:cubicBezTo>
                    <a:pt x="8240" y="18758"/>
                    <a:pt x="7072" y="20726"/>
                    <a:pt x="9240" y="22494"/>
                  </a:cubicBezTo>
                  <a:cubicBezTo>
                    <a:pt x="11375" y="24262"/>
                    <a:pt x="9607" y="23895"/>
                    <a:pt x="10208" y="24863"/>
                  </a:cubicBezTo>
                  <a:cubicBezTo>
                    <a:pt x="10808" y="25863"/>
                    <a:pt x="12776" y="25263"/>
                    <a:pt x="13343" y="25663"/>
                  </a:cubicBezTo>
                  <a:cubicBezTo>
                    <a:pt x="13944" y="26030"/>
                    <a:pt x="15512" y="27431"/>
                    <a:pt x="13744" y="30167"/>
                  </a:cubicBezTo>
                  <a:cubicBezTo>
                    <a:pt x="11976" y="32935"/>
                    <a:pt x="10008" y="32535"/>
                    <a:pt x="10408" y="35670"/>
                  </a:cubicBezTo>
                  <a:cubicBezTo>
                    <a:pt x="10808" y="38806"/>
                    <a:pt x="11575" y="41775"/>
                    <a:pt x="15712" y="42942"/>
                  </a:cubicBezTo>
                  <a:cubicBezTo>
                    <a:pt x="17348" y="43404"/>
                    <a:pt x="18891" y="43715"/>
                    <a:pt x="20195" y="43715"/>
                  </a:cubicBezTo>
                  <a:cubicBezTo>
                    <a:pt x="22186" y="43715"/>
                    <a:pt x="23621" y="42990"/>
                    <a:pt x="23984" y="40974"/>
                  </a:cubicBezTo>
                  <a:cubicBezTo>
                    <a:pt x="24551" y="37639"/>
                    <a:pt x="22383" y="36838"/>
                    <a:pt x="24752" y="35470"/>
                  </a:cubicBezTo>
                  <a:cubicBezTo>
                    <a:pt x="27120" y="34103"/>
                    <a:pt x="33591" y="33502"/>
                    <a:pt x="34392" y="27031"/>
                  </a:cubicBezTo>
                  <a:cubicBezTo>
                    <a:pt x="35159" y="20526"/>
                    <a:pt x="33591" y="14655"/>
                    <a:pt x="29088" y="10919"/>
                  </a:cubicBezTo>
                  <a:cubicBezTo>
                    <a:pt x="26419" y="8684"/>
                    <a:pt x="23117" y="7317"/>
                    <a:pt x="19648" y="6983"/>
                  </a:cubicBezTo>
                  <a:cubicBezTo>
                    <a:pt x="19648" y="6983"/>
                    <a:pt x="19642" y="6986"/>
                    <a:pt x="19635" y="6986"/>
                  </a:cubicBezTo>
                  <a:cubicBezTo>
                    <a:pt x="19578" y="6986"/>
                    <a:pt x="19410" y="6831"/>
                    <a:pt x="20615" y="4215"/>
                  </a:cubicBezTo>
                  <a:cubicBezTo>
                    <a:pt x="21647" y="2053"/>
                    <a:pt x="18283" y="0"/>
                    <a:pt x="13388" y="0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65"/>
            <p:cNvSpPr/>
            <p:nvPr/>
          </p:nvSpPr>
          <p:spPr>
            <a:xfrm flipH="1">
              <a:off x="444828" y="3319276"/>
              <a:ext cx="133948" cy="111866"/>
            </a:xfrm>
            <a:custGeom>
              <a:avLst/>
              <a:gdLst/>
              <a:ahLst/>
              <a:cxnLst/>
              <a:rect l="l" t="t" r="r" b="b"/>
              <a:pathLst>
                <a:path w="6072" h="5071" fill="none" extrusionOk="0">
                  <a:moveTo>
                    <a:pt x="1" y="2502"/>
                  </a:moveTo>
                  <a:cubicBezTo>
                    <a:pt x="1002" y="4304"/>
                    <a:pt x="3036" y="5071"/>
                    <a:pt x="4171" y="4637"/>
                  </a:cubicBezTo>
                  <a:cubicBezTo>
                    <a:pt x="5838" y="4004"/>
                    <a:pt x="6072" y="868"/>
                    <a:pt x="3970" y="434"/>
                  </a:cubicBezTo>
                  <a:cubicBezTo>
                    <a:pt x="1869" y="1"/>
                    <a:pt x="1235" y="1268"/>
                    <a:pt x="2303" y="2336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65"/>
            <p:cNvSpPr/>
            <p:nvPr/>
          </p:nvSpPr>
          <p:spPr>
            <a:xfrm flipH="1">
              <a:off x="385221" y="2763695"/>
              <a:ext cx="370145" cy="576207"/>
            </a:xfrm>
            <a:custGeom>
              <a:avLst/>
              <a:gdLst/>
              <a:ahLst/>
              <a:cxnLst/>
              <a:rect l="l" t="t" r="r" b="b"/>
              <a:pathLst>
                <a:path w="16779" h="26120" fill="none" extrusionOk="0">
                  <a:moveTo>
                    <a:pt x="0" y="1"/>
                  </a:moveTo>
                  <a:cubicBezTo>
                    <a:pt x="1068" y="1669"/>
                    <a:pt x="3636" y="2770"/>
                    <a:pt x="8173" y="4137"/>
                  </a:cubicBezTo>
                  <a:cubicBezTo>
                    <a:pt x="15111" y="6272"/>
                    <a:pt x="16779" y="11743"/>
                    <a:pt x="15111" y="14478"/>
                  </a:cubicBezTo>
                  <a:cubicBezTo>
                    <a:pt x="13410" y="17213"/>
                    <a:pt x="8373" y="19949"/>
                    <a:pt x="7539" y="24152"/>
                  </a:cubicBezTo>
                  <a:cubicBezTo>
                    <a:pt x="7406" y="24785"/>
                    <a:pt x="7372" y="25453"/>
                    <a:pt x="7472" y="26120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5"/>
            <p:cNvSpPr/>
            <p:nvPr/>
          </p:nvSpPr>
          <p:spPr>
            <a:xfrm flipH="1">
              <a:off x="589056" y="2571641"/>
              <a:ext cx="179568" cy="160442"/>
            </a:xfrm>
            <a:custGeom>
              <a:avLst/>
              <a:gdLst/>
              <a:ahLst/>
              <a:cxnLst/>
              <a:rect l="l" t="t" r="r" b="b"/>
              <a:pathLst>
                <a:path w="8140" h="7273" fill="none" extrusionOk="0">
                  <a:moveTo>
                    <a:pt x="5605" y="4437"/>
                  </a:moveTo>
                  <a:cubicBezTo>
                    <a:pt x="5605" y="4437"/>
                    <a:pt x="8140" y="4237"/>
                    <a:pt x="6839" y="2136"/>
                  </a:cubicBezTo>
                  <a:cubicBezTo>
                    <a:pt x="5571" y="1"/>
                    <a:pt x="735" y="1702"/>
                    <a:pt x="134" y="5505"/>
                  </a:cubicBezTo>
                  <a:cubicBezTo>
                    <a:pt x="1" y="6072"/>
                    <a:pt x="1" y="6672"/>
                    <a:pt x="68" y="7273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65"/>
            <p:cNvSpPr/>
            <p:nvPr/>
          </p:nvSpPr>
          <p:spPr>
            <a:xfrm flipH="1">
              <a:off x="292503" y="2837287"/>
              <a:ext cx="240630" cy="492313"/>
            </a:xfrm>
            <a:custGeom>
              <a:avLst/>
              <a:gdLst/>
              <a:ahLst/>
              <a:cxnLst/>
              <a:rect l="l" t="t" r="r" b="b"/>
              <a:pathLst>
                <a:path w="10908" h="22317" fill="none" extrusionOk="0">
                  <a:moveTo>
                    <a:pt x="5371" y="1"/>
                  </a:moveTo>
                  <a:cubicBezTo>
                    <a:pt x="7539" y="1168"/>
                    <a:pt x="10207" y="3403"/>
                    <a:pt x="10508" y="7539"/>
                  </a:cubicBezTo>
                  <a:cubicBezTo>
                    <a:pt x="10908" y="13244"/>
                    <a:pt x="8406" y="15145"/>
                    <a:pt x="4203" y="17647"/>
                  </a:cubicBezTo>
                  <a:cubicBezTo>
                    <a:pt x="0" y="20182"/>
                    <a:pt x="1868" y="22317"/>
                    <a:pt x="1868" y="22317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65"/>
            <p:cNvSpPr/>
            <p:nvPr/>
          </p:nvSpPr>
          <p:spPr>
            <a:xfrm flipH="1">
              <a:off x="441143" y="2813749"/>
              <a:ext cx="36818" cy="11780"/>
            </a:xfrm>
            <a:custGeom>
              <a:avLst/>
              <a:gdLst/>
              <a:ahLst/>
              <a:cxnLst/>
              <a:rect l="l" t="t" r="r" b="b"/>
              <a:pathLst>
                <a:path w="1669" h="534" fill="none" extrusionOk="0">
                  <a:moveTo>
                    <a:pt x="1" y="0"/>
                  </a:moveTo>
                  <a:cubicBezTo>
                    <a:pt x="568" y="134"/>
                    <a:pt x="1135" y="300"/>
                    <a:pt x="1669" y="534"/>
                  </a:cubicBezTo>
                </a:path>
              </a:pathLst>
            </a:custGeom>
            <a:noFill/>
            <a:ln w="108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65"/>
            <p:cNvSpPr/>
            <p:nvPr/>
          </p:nvSpPr>
          <p:spPr>
            <a:xfrm flipH="1">
              <a:off x="1693578" y="1740861"/>
              <a:ext cx="296575" cy="292163"/>
            </a:xfrm>
            <a:custGeom>
              <a:avLst/>
              <a:gdLst/>
              <a:ahLst/>
              <a:cxnLst/>
              <a:rect l="l" t="t" r="r" b="b"/>
              <a:pathLst>
                <a:path w="13444" h="13244" fill="none" extrusionOk="0">
                  <a:moveTo>
                    <a:pt x="13444" y="0"/>
                  </a:moveTo>
                  <a:cubicBezTo>
                    <a:pt x="7039" y="1935"/>
                    <a:pt x="2036" y="6872"/>
                    <a:pt x="1" y="13243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65"/>
            <p:cNvSpPr/>
            <p:nvPr/>
          </p:nvSpPr>
          <p:spPr>
            <a:xfrm flipH="1">
              <a:off x="1472073" y="1722463"/>
              <a:ext cx="156030" cy="9596"/>
            </a:xfrm>
            <a:custGeom>
              <a:avLst/>
              <a:gdLst/>
              <a:ahLst/>
              <a:cxnLst/>
              <a:rect l="l" t="t" r="r" b="b"/>
              <a:pathLst>
                <a:path w="7073" h="435" fill="none" extrusionOk="0">
                  <a:moveTo>
                    <a:pt x="7072" y="434"/>
                  </a:moveTo>
                  <a:cubicBezTo>
                    <a:pt x="5671" y="134"/>
                    <a:pt x="4237" y="1"/>
                    <a:pt x="2836" y="1"/>
                  </a:cubicBezTo>
                  <a:cubicBezTo>
                    <a:pt x="1869" y="1"/>
                    <a:pt x="935" y="67"/>
                    <a:pt x="1" y="201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5"/>
            <p:cNvSpPr/>
            <p:nvPr/>
          </p:nvSpPr>
          <p:spPr>
            <a:xfrm flipH="1">
              <a:off x="1069567" y="1746751"/>
              <a:ext cx="349541" cy="553375"/>
            </a:xfrm>
            <a:custGeom>
              <a:avLst/>
              <a:gdLst/>
              <a:ahLst/>
              <a:cxnLst/>
              <a:rect l="l" t="t" r="r" b="b"/>
              <a:pathLst>
                <a:path w="15845" h="25085" fill="none" extrusionOk="0">
                  <a:moveTo>
                    <a:pt x="12642" y="25085"/>
                  </a:moveTo>
                  <a:cubicBezTo>
                    <a:pt x="15845" y="14677"/>
                    <a:pt x="10274" y="3603"/>
                    <a:pt x="0" y="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5"/>
            <p:cNvSpPr/>
            <p:nvPr/>
          </p:nvSpPr>
          <p:spPr>
            <a:xfrm flipH="1">
              <a:off x="1149777" y="2327348"/>
              <a:ext cx="31656" cy="65496"/>
            </a:xfrm>
            <a:custGeom>
              <a:avLst/>
              <a:gdLst/>
              <a:ahLst/>
              <a:cxnLst/>
              <a:rect l="l" t="t" r="r" b="b"/>
              <a:pathLst>
                <a:path w="1435" h="2969" fill="none" extrusionOk="0">
                  <a:moveTo>
                    <a:pt x="0" y="2969"/>
                  </a:moveTo>
                  <a:cubicBezTo>
                    <a:pt x="534" y="2035"/>
                    <a:pt x="1035" y="1034"/>
                    <a:pt x="1435" y="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5"/>
            <p:cNvSpPr/>
            <p:nvPr/>
          </p:nvSpPr>
          <p:spPr>
            <a:xfrm flipH="1">
              <a:off x="1259415" y="2490703"/>
              <a:ext cx="492313" cy="157486"/>
            </a:xfrm>
            <a:custGeom>
              <a:avLst/>
              <a:gdLst/>
              <a:ahLst/>
              <a:cxnLst/>
              <a:rect l="l" t="t" r="r" b="b"/>
              <a:pathLst>
                <a:path w="22317" h="7139" fill="none" extrusionOk="0">
                  <a:moveTo>
                    <a:pt x="1" y="3703"/>
                  </a:moveTo>
                  <a:cubicBezTo>
                    <a:pt x="7473" y="7139"/>
                    <a:pt x="16312" y="5671"/>
                    <a:pt x="22317" y="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5"/>
            <p:cNvSpPr/>
            <p:nvPr/>
          </p:nvSpPr>
          <p:spPr>
            <a:xfrm flipH="1">
              <a:off x="1781862" y="2531183"/>
              <a:ext cx="40502" cy="25766"/>
            </a:xfrm>
            <a:custGeom>
              <a:avLst/>
              <a:gdLst/>
              <a:ahLst/>
              <a:cxnLst/>
              <a:rect l="l" t="t" r="r" b="b"/>
              <a:pathLst>
                <a:path w="1836" h="1168" fill="none" extrusionOk="0">
                  <a:moveTo>
                    <a:pt x="0" y="0"/>
                  </a:moveTo>
                  <a:cubicBezTo>
                    <a:pt x="601" y="434"/>
                    <a:pt x="1201" y="801"/>
                    <a:pt x="1835" y="1168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5"/>
            <p:cNvSpPr/>
            <p:nvPr/>
          </p:nvSpPr>
          <p:spPr>
            <a:xfrm flipH="1">
              <a:off x="1853976" y="2097020"/>
              <a:ext cx="175906" cy="409897"/>
            </a:xfrm>
            <a:custGeom>
              <a:avLst/>
              <a:gdLst/>
              <a:ahLst/>
              <a:cxnLst/>
              <a:rect l="l" t="t" r="r" b="b"/>
              <a:pathLst>
                <a:path w="7974" h="18581" fill="none" extrusionOk="0">
                  <a:moveTo>
                    <a:pt x="1101" y="0"/>
                  </a:moveTo>
                  <a:cubicBezTo>
                    <a:pt x="1" y="6939"/>
                    <a:pt x="2603" y="14010"/>
                    <a:pt x="7973" y="18580"/>
                  </a:cubicBez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65"/>
            <p:cNvSpPr/>
            <p:nvPr/>
          </p:nvSpPr>
          <p:spPr>
            <a:xfrm flipH="1">
              <a:off x="1163013" y="1764399"/>
              <a:ext cx="805786" cy="805808"/>
            </a:xfrm>
            <a:custGeom>
              <a:avLst/>
              <a:gdLst/>
              <a:ahLst/>
              <a:cxnLst/>
              <a:rect l="l" t="t" r="r" b="b"/>
              <a:pathLst>
                <a:path w="36527" h="36528" extrusionOk="0">
                  <a:moveTo>
                    <a:pt x="18280" y="1"/>
                  </a:moveTo>
                  <a:cubicBezTo>
                    <a:pt x="8173" y="1"/>
                    <a:pt x="0" y="8173"/>
                    <a:pt x="0" y="18281"/>
                  </a:cubicBezTo>
                  <a:cubicBezTo>
                    <a:pt x="0" y="28355"/>
                    <a:pt x="8173" y="36527"/>
                    <a:pt x="18280" y="36527"/>
                  </a:cubicBezTo>
                  <a:cubicBezTo>
                    <a:pt x="28354" y="36527"/>
                    <a:pt x="36526" y="28355"/>
                    <a:pt x="36526" y="18281"/>
                  </a:cubicBezTo>
                  <a:cubicBezTo>
                    <a:pt x="36526" y="8173"/>
                    <a:pt x="28354" y="1"/>
                    <a:pt x="18280" y="1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65"/>
            <p:cNvSpPr/>
            <p:nvPr/>
          </p:nvSpPr>
          <p:spPr>
            <a:xfrm flipH="1">
              <a:off x="1283703" y="1842404"/>
              <a:ext cx="721163" cy="592399"/>
            </a:xfrm>
            <a:custGeom>
              <a:avLst/>
              <a:gdLst/>
              <a:ahLst/>
              <a:cxnLst/>
              <a:rect l="l" t="t" r="r" b="b"/>
              <a:pathLst>
                <a:path w="32691" h="26854" extrusionOk="0">
                  <a:moveTo>
                    <a:pt x="1535" y="1"/>
                  </a:moveTo>
                  <a:cubicBezTo>
                    <a:pt x="1" y="1"/>
                    <a:pt x="1" y="2336"/>
                    <a:pt x="1535" y="2336"/>
                  </a:cubicBezTo>
                  <a:lnTo>
                    <a:pt x="6038" y="2336"/>
                  </a:lnTo>
                  <a:lnTo>
                    <a:pt x="9674" y="25853"/>
                  </a:lnTo>
                  <a:cubicBezTo>
                    <a:pt x="9741" y="26420"/>
                    <a:pt x="10241" y="26853"/>
                    <a:pt x="10809" y="26853"/>
                  </a:cubicBezTo>
                  <a:lnTo>
                    <a:pt x="31123" y="26853"/>
                  </a:lnTo>
                  <a:cubicBezTo>
                    <a:pt x="32691" y="26853"/>
                    <a:pt x="32691" y="24552"/>
                    <a:pt x="31123" y="24552"/>
                  </a:cubicBezTo>
                  <a:lnTo>
                    <a:pt x="11809" y="24552"/>
                  </a:lnTo>
                  <a:lnTo>
                    <a:pt x="8207" y="1001"/>
                  </a:lnTo>
                  <a:cubicBezTo>
                    <a:pt x="8107" y="434"/>
                    <a:pt x="7640" y="1"/>
                    <a:pt x="707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65"/>
            <p:cNvSpPr/>
            <p:nvPr/>
          </p:nvSpPr>
          <p:spPr>
            <a:xfrm flipH="1">
              <a:off x="1930524" y="1835786"/>
              <a:ext cx="103042" cy="65518"/>
            </a:xfrm>
            <a:custGeom>
              <a:avLst/>
              <a:gdLst/>
              <a:ahLst/>
              <a:cxnLst/>
              <a:rect l="l" t="t" r="r" b="b"/>
              <a:pathLst>
                <a:path w="4671" h="2970" extrusionOk="0">
                  <a:moveTo>
                    <a:pt x="1402" y="1"/>
                  </a:moveTo>
                  <a:cubicBezTo>
                    <a:pt x="601" y="1"/>
                    <a:pt x="1" y="634"/>
                    <a:pt x="1" y="1402"/>
                  </a:cubicBezTo>
                  <a:lnTo>
                    <a:pt x="1" y="1568"/>
                  </a:lnTo>
                  <a:cubicBezTo>
                    <a:pt x="1" y="2336"/>
                    <a:pt x="601" y="2969"/>
                    <a:pt x="1402" y="2969"/>
                  </a:cubicBezTo>
                  <a:lnTo>
                    <a:pt x="3303" y="2969"/>
                  </a:lnTo>
                  <a:cubicBezTo>
                    <a:pt x="4070" y="2969"/>
                    <a:pt x="4671" y="2336"/>
                    <a:pt x="4671" y="1568"/>
                  </a:cubicBezTo>
                  <a:lnTo>
                    <a:pt x="4671" y="1402"/>
                  </a:lnTo>
                  <a:cubicBezTo>
                    <a:pt x="4671" y="634"/>
                    <a:pt x="4070" y="1"/>
                    <a:pt x="3303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65"/>
            <p:cNvSpPr/>
            <p:nvPr/>
          </p:nvSpPr>
          <p:spPr>
            <a:xfrm flipH="1">
              <a:off x="1754640" y="2290552"/>
              <a:ext cx="55944" cy="36068"/>
            </a:xfrm>
            <a:custGeom>
              <a:avLst/>
              <a:gdLst/>
              <a:ahLst/>
              <a:cxnLst/>
              <a:rect l="l" t="t" r="r" b="b"/>
              <a:pathLst>
                <a:path w="2536" h="1635" extrusionOk="0">
                  <a:moveTo>
                    <a:pt x="0" y="0"/>
                  </a:moveTo>
                  <a:lnTo>
                    <a:pt x="267" y="1635"/>
                  </a:lnTo>
                  <a:lnTo>
                    <a:pt x="2535" y="1635"/>
                  </a:lnTo>
                  <a:lnTo>
                    <a:pt x="226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65"/>
            <p:cNvSpPr/>
            <p:nvPr/>
          </p:nvSpPr>
          <p:spPr>
            <a:xfrm flipH="1">
              <a:off x="1283703" y="1965300"/>
              <a:ext cx="575457" cy="336305"/>
            </a:xfrm>
            <a:custGeom>
              <a:avLst/>
              <a:gdLst/>
              <a:ahLst/>
              <a:cxnLst/>
              <a:rect l="l" t="t" r="r" b="b"/>
              <a:pathLst>
                <a:path w="26086" h="15245" extrusionOk="0">
                  <a:moveTo>
                    <a:pt x="1" y="0"/>
                  </a:moveTo>
                  <a:lnTo>
                    <a:pt x="1969" y="15245"/>
                  </a:lnTo>
                  <a:lnTo>
                    <a:pt x="24118" y="15245"/>
                  </a:lnTo>
                  <a:lnTo>
                    <a:pt x="26086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65"/>
            <p:cNvSpPr/>
            <p:nvPr/>
          </p:nvSpPr>
          <p:spPr>
            <a:xfrm flipH="1">
              <a:off x="1669290" y="2046988"/>
              <a:ext cx="49326" cy="218570"/>
            </a:xfrm>
            <a:custGeom>
              <a:avLst/>
              <a:gdLst/>
              <a:ahLst/>
              <a:cxnLst/>
              <a:rect l="l" t="t" r="r" b="b"/>
              <a:pathLst>
                <a:path w="2236" h="9908" extrusionOk="0">
                  <a:moveTo>
                    <a:pt x="1135" y="0"/>
                  </a:moveTo>
                  <a:cubicBezTo>
                    <a:pt x="501" y="0"/>
                    <a:pt x="1" y="500"/>
                    <a:pt x="1" y="1101"/>
                  </a:cubicBezTo>
                  <a:lnTo>
                    <a:pt x="1" y="8773"/>
                  </a:lnTo>
                  <a:cubicBezTo>
                    <a:pt x="1" y="9407"/>
                    <a:pt x="501" y="9907"/>
                    <a:pt x="1135" y="9907"/>
                  </a:cubicBezTo>
                  <a:cubicBezTo>
                    <a:pt x="1735" y="9907"/>
                    <a:pt x="2236" y="9407"/>
                    <a:pt x="2236" y="8773"/>
                  </a:cubicBezTo>
                  <a:lnTo>
                    <a:pt x="2236" y="1101"/>
                  </a:lnTo>
                  <a:cubicBezTo>
                    <a:pt x="2236" y="500"/>
                    <a:pt x="1735" y="0"/>
                    <a:pt x="1135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65"/>
            <p:cNvSpPr/>
            <p:nvPr/>
          </p:nvSpPr>
          <p:spPr>
            <a:xfrm flipH="1">
              <a:off x="1582462" y="2046988"/>
              <a:ext cx="49326" cy="218570"/>
            </a:xfrm>
            <a:custGeom>
              <a:avLst/>
              <a:gdLst/>
              <a:ahLst/>
              <a:cxnLst/>
              <a:rect l="l" t="t" r="r" b="b"/>
              <a:pathLst>
                <a:path w="2236" h="9908" extrusionOk="0">
                  <a:moveTo>
                    <a:pt x="1102" y="0"/>
                  </a:moveTo>
                  <a:cubicBezTo>
                    <a:pt x="501" y="0"/>
                    <a:pt x="1" y="500"/>
                    <a:pt x="1" y="1101"/>
                  </a:cubicBezTo>
                  <a:lnTo>
                    <a:pt x="1" y="8773"/>
                  </a:lnTo>
                  <a:cubicBezTo>
                    <a:pt x="1" y="9407"/>
                    <a:pt x="501" y="9907"/>
                    <a:pt x="1102" y="9907"/>
                  </a:cubicBezTo>
                  <a:cubicBezTo>
                    <a:pt x="1735" y="9907"/>
                    <a:pt x="2236" y="9407"/>
                    <a:pt x="2236" y="8773"/>
                  </a:cubicBezTo>
                  <a:lnTo>
                    <a:pt x="2236" y="1101"/>
                  </a:lnTo>
                  <a:cubicBezTo>
                    <a:pt x="2236" y="500"/>
                    <a:pt x="1735" y="0"/>
                    <a:pt x="1102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65"/>
            <p:cNvSpPr/>
            <p:nvPr/>
          </p:nvSpPr>
          <p:spPr>
            <a:xfrm flipH="1">
              <a:off x="1496362" y="2046988"/>
              <a:ext cx="48576" cy="218570"/>
            </a:xfrm>
            <a:custGeom>
              <a:avLst/>
              <a:gdLst/>
              <a:ahLst/>
              <a:cxnLst/>
              <a:rect l="l" t="t" r="r" b="b"/>
              <a:pathLst>
                <a:path w="2202" h="9908" extrusionOk="0">
                  <a:moveTo>
                    <a:pt x="1101" y="0"/>
                  </a:moveTo>
                  <a:cubicBezTo>
                    <a:pt x="500" y="0"/>
                    <a:pt x="0" y="500"/>
                    <a:pt x="0" y="1101"/>
                  </a:cubicBezTo>
                  <a:lnTo>
                    <a:pt x="0" y="8773"/>
                  </a:lnTo>
                  <a:cubicBezTo>
                    <a:pt x="0" y="9407"/>
                    <a:pt x="500" y="9907"/>
                    <a:pt x="1101" y="9907"/>
                  </a:cubicBezTo>
                  <a:cubicBezTo>
                    <a:pt x="1701" y="9907"/>
                    <a:pt x="2202" y="9407"/>
                    <a:pt x="2202" y="8773"/>
                  </a:cubicBezTo>
                  <a:lnTo>
                    <a:pt x="2202" y="1101"/>
                  </a:lnTo>
                  <a:cubicBezTo>
                    <a:pt x="2202" y="500"/>
                    <a:pt x="1735" y="0"/>
                    <a:pt x="1101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65"/>
            <p:cNvSpPr/>
            <p:nvPr/>
          </p:nvSpPr>
          <p:spPr>
            <a:xfrm flipH="1">
              <a:off x="1409533" y="2046988"/>
              <a:ext cx="48576" cy="218570"/>
            </a:xfrm>
            <a:custGeom>
              <a:avLst/>
              <a:gdLst/>
              <a:ahLst/>
              <a:cxnLst/>
              <a:rect l="l" t="t" r="r" b="b"/>
              <a:pathLst>
                <a:path w="2202" h="9908" extrusionOk="0">
                  <a:moveTo>
                    <a:pt x="1101" y="0"/>
                  </a:moveTo>
                  <a:cubicBezTo>
                    <a:pt x="467" y="0"/>
                    <a:pt x="0" y="500"/>
                    <a:pt x="0" y="1101"/>
                  </a:cubicBezTo>
                  <a:lnTo>
                    <a:pt x="0" y="8773"/>
                  </a:lnTo>
                  <a:cubicBezTo>
                    <a:pt x="0" y="9407"/>
                    <a:pt x="501" y="9907"/>
                    <a:pt x="1101" y="9907"/>
                  </a:cubicBezTo>
                  <a:cubicBezTo>
                    <a:pt x="1701" y="9907"/>
                    <a:pt x="2202" y="9407"/>
                    <a:pt x="2202" y="8773"/>
                  </a:cubicBezTo>
                  <a:lnTo>
                    <a:pt x="2202" y="1101"/>
                  </a:lnTo>
                  <a:cubicBezTo>
                    <a:pt x="2202" y="500"/>
                    <a:pt x="1701" y="0"/>
                    <a:pt x="1101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65"/>
            <p:cNvSpPr/>
            <p:nvPr/>
          </p:nvSpPr>
          <p:spPr>
            <a:xfrm flipH="1">
              <a:off x="1600110" y="2372219"/>
              <a:ext cx="120712" cy="120712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6" y="1"/>
                  </a:moveTo>
                  <a:cubicBezTo>
                    <a:pt x="1202" y="1"/>
                    <a:pt x="1" y="1235"/>
                    <a:pt x="1" y="2736"/>
                  </a:cubicBezTo>
                  <a:cubicBezTo>
                    <a:pt x="1" y="4237"/>
                    <a:pt x="1202" y="5472"/>
                    <a:pt x="2736" y="5472"/>
                  </a:cubicBezTo>
                  <a:cubicBezTo>
                    <a:pt x="4237" y="5472"/>
                    <a:pt x="5471" y="4237"/>
                    <a:pt x="5471" y="2736"/>
                  </a:cubicBezTo>
                  <a:cubicBezTo>
                    <a:pt x="5471" y="1235"/>
                    <a:pt x="4237" y="1"/>
                    <a:pt x="2736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65"/>
            <p:cNvSpPr/>
            <p:nvPr/>
          </p:nvSpPr>
          <p:spPr>
            <a:xfrm flipH="1">
              <a:off x="1634700" y="2406809"/>
              <a:ext cx="51532" cy="51532"/>
            </a:xfrm>
            <a:custGeom>
              <a:avLst/>
              <a:gdLst/>
              <a:ahLst/>
              <a:cxnLst/>
              <a:rect l="l" t="t" r="r" b="b"/>
              <a:pathLst>
                <a:path w="2336" h="2336" extrusionOk="0">
                  <a:moveTo>
                    <a:pt x="1168" y="1"/>
                  </a:moveTo>
                  <a:cubicBezTo>
                    <a:pt x="501" y="1"/>
                    <a:pt x="0" y="501"/>
                    <a:pt x="0" y="1168"/>
                  </a:cubicBezTo>
                  <a:cubicBezTo>
                    <a:pt x="0" y="1802"/>
                    <a:pt x="501" y="2336"/>
                    <a:pt x="1168" y="2336"/>
                  </a:cubicBezTo>
                  <a:cubicBezTo>
                    <a:pt x="1802" y="2336"/>
                    <a:pt x="2335" y="1802"/>
                    <a:pt x="2335" y="1168"/>
                  </a:cubicBezTo>
                  <a:cubicBezTo>
                    <a:pt x="2335" y="501"/>
                    <a:pt x="1802" y="1"/>
                    <a:pt x="1168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65"/>
            <p:cNvSpPr/>
            <p:nvPr/>
          </p:nvSpPr>
          <p:spPr>
            <a:xfrm flipH="1">
              <a:off x="1396275" y="2372219"/>
              <a:ext cx="120712" cy="120712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6" y="1"/>
                  </a:moveTo>
                  <a:cubicBezTo>
                    <a:pt x="1235" y="1"/>
                    <a:pt x="1" y="1235"/>
                    <a:pt x="1" y="2736"/>
                  </a:cubicBezTo>
                  <a:cubicBezTo>
                    <a:pt x="1" y="4237"/>
                    <a:pt x="1235" y="5472"/>
                    <a:pt x="2736" y="5472"/>
                  </a:cubicBezTo>
                  <a:cubicBezTo>
                    <a:pt x="4237" y="5472"/>
                    <a:pt x="5471" y="4237"/>
                    <a:pt x="5471" y="2736"/>
                  </a:cubicBezTo>
                  <a:cubicBezTo>
                    <a:pt x="5471" y="1235"/>
                    <a:pt x="4237" y="1"/>
                    <a:pt x="2736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5"/>
            <p:cNvSpPr/>
            <p:nvPr/>
          </p:nvSpPr>
          <p:spPr>
            <a:xfrm flipH="1">
              <a:off x="1430865" y="2406500"/>
              <a:ext cx="60356" cy="51841"/>
            </a:xfrm>
            <a:custGeom>
              <a:avLst/>
              <a:gdLst/>
              <a:ahLst/>
              <a:cxnLst/>
              <a:rect l="l" t="t" r="r" b="b"/>
              <a:pathLst>
                <a:path w="2736" h="2350" extrusionOk="0">
                  <a:moveTo>
                    <a:pt x="1560" y="1"/>
                  </a:moveTo>
                  <a:cubicBezTo>
                    <a:pt x="1269" y="1"/>
                    <a:pt x="973" y="109"/>
                    <a:pt x="734" y="348"/>
                  </a:cubicBezTo>
                  <a:cubicBezTo>
                    <a:pt x="0" y="1082"/>
                    <a:pt x="534" y="2350"/>
                    <a:pt x="1568" y="2350"/>
                  </a:cubicBezTo>
                  <a:cubicBezTo>
                    <a:pt x="2202" y="2350"/>
                    <a:pt x="2735" y="1816"/>
                    <a:pt x="2735" y="1182"/>
                  </a:cubicBezTo>
                  <a:cubicBezTo>
                    <a:pt x="2735" y="463"/>
                    <a:pt x="2160" y="1"/>
                    <a:pt x="156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65"/>
            <p:cNvSpPr/>
            <p:nvPr/>
          </p:nvSpPr>
          <p:spPr>
            <a:xfrm flipH="1">
              <a:off x="1295461" y="2020494"/>
              <a:ext cx="53010" cy="22"/>
            </a:xfrm>
            <a:custGeom>
              <a:avLst/>
              <a:gdLst/>
              <a:ahLst/>
              <a:cxnLst/>
              <a:rect l="l" t="t" r="r" b="b"/>
              <a:pathLst>
                <a:path w="2403" h="1" fill="none" extrusionOk="0">
                  <a:moveTo>
                    <a:pt x="0" y="0"/>
                  </a:moveTo>
                  <a:lnTo>
                    <a:pt x="2402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65"/>
            <p:cNvSpPr/>
            <p:nvPr/>
          </p:nvSpPr>
          <p:spPr>
            <a:xfrm flipH="1">
              <a:off x="1377149" y="2020494"/>
              <a:ext cx="37546" cy="22"/>
            </a:xfrm>
            <a:custGeom>
              <a:avLst/>
              <a:gdLst/>
              <a:ahLst/>
              <a:cxnLst/>
              <a:rect l="l" t="t" r="r" b="b"/>
              <a:pathLst>
                <a:path w="1702" h="1" fill="none" extrusionOk="0">
                  <a:moveTo>
                    <a:pt x="0" y="0"/>
                  </a:moveTo>
                  <a:lnTo>
                    <a:pt x="1701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65"/>
            <p:cNvSpPr/>
            <p:nvPr/>
          </p:nvSpPr>
          <p:spPr>
            <a:xfrm flipH="1">
              <a:off x="1444123" y="2020494"/>
              <a:ext cx="401051" cy="22"/>
            </a:xfrm>
            <a:custGeom>
              <a:avLst/>
              <a:gdLst/>
              <a:ahLst/>
              <a:cxnLst/>
              <a:rect l="l" t="t" r="r" b="b"/>
              <a:pathLst>
                <a:path w="18180" h="1" fill="none" extrusionOk="0">
                  <a:moveTo>
                    <a:pt x="0" y="0"/>
                  </a:moveTo>
                  <a:lnTo>
                    <a:pt x="18180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65"/>
            <p:cNvSpPr/>
            <p:nvPr/>
          </p:nvSpPr>
          <p:spPr>
            <a:xfrm flipH="1">
              <a:off x="1565520" y="2570185"/>
              <a:ext cx="22" cy="473915"/>
            </a:xfrm>
            <a:custGeom>
              <a:avLst/>
              <a:gdLst/>
              <a:ahLst/>
              <a:cxnLst/>
              <a:rect l="l" t="t" r="r" b="b"/>
              <a:pathLst>
                <a:path w="1" h="21483" extrusionOk="0">
                  <a:moveTo>
                    <a:pt x="0" y="0"/>
                  </a:moveTo>
                  <a:lnTo>
                    <a:pt x="0" y="2148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65"/>
            <p:cNvSpPr/>
            <p:nvPr/>
          </p:nvSpPr>
          <p:spPr>
            <a:xfrm flipH="1">
              <a:off x="1565520" y="2570185"/>
              <a:ext cx="22" cy="473915"/>
            </a:xfrm>
            <a:custGeom>
              <a:avLst/>
              <a:gdLst/>
              <a:ahLst/>
              <a:cxnLst/>
              <a:rect l="l" t="t" r="r" b="b"/>
              <a:pathLst>
                <a:path w="1" h="21483" fill="none" extrusionOk="0">
                  <a:moveTo>
                    <a:pt x="0" y="0"/>
                  </a:moveTo>
                  <a:lnTo>
                    <a:pt x="0" y="21482"/>
                  </a:lnTo>
                </a:path>
              </a:pathLst>
            </a:custGeom>
            <a:noFill/>
            <a:ln w="10850" cap="flat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65"/>
            <p:cNvSpPr/>
            <p:nvPr/>
          </p:nvSpPr>
          <p:spPr>
            <a:xfrm flipH="1">
              <a:off x="1539776" y="3018312"/>
              <a:ext cx="51532" cy="51532"/>
            </a:xfrm>
            <a:custGeom>
              <a:avLst/>
              <a:gdLst/>
              <a:ahLst/>
              <a:cxnLst/>
              <a:rect l="l" t="t" r="r" b="b"/>
              <a:pathLst>
                <a:path w="2336" h="2336" extrusionOk="0">
                  <a:moveTo>
                    <a:pt x="1168" y="1"/>
                  </a:moveTo>
                  <a:cubicBezTo>
                    <a:pt x="501" y="1"/>
                    <a:pt x="1" y="534"/>
                    <a:pt x="1" y="1168"/>
                  </a:cubicBezTo>
                  <a:cubicBezTo>
                    <a:pt x="1" y="1802"/>
                    <a:pt x="501" y="2336"/>
                    <a:pt x="1168" y="2336"/>
                  </a:cubicBezTo>
                  <a:cubicBezTo>
                    <a:pt x="1802" y="2336"/>
                    <a:pt x="2336" y="1802"/>
                    <a:pt x="2336" y="1168"/>
                  </a:cubicBezTo>
                  <a:cubicBezTo>
                    <a:pt x="2336" y="534"/>
                    <a:pt x="1802" y="1"/>
                    <a:pt x="1168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5"/>
            <p:cNvSpPr/>
            <p:nvPr/>
          </p:nvSpPr>
          <p:spPr>
            <a:xfrm>
              <a:off x="1200691" y="1882884"/>
              <a:ext cx="230351" cy="229600"/>
            </a:xfrm>
            <a:custGeom>
              <a:avLst/>
              <a:gdLst/>
              <a:ahLst/>
              <a:cxnLst/>
              <a:rect l="l" t="t" r="r" b="b"/>
              <a:pathLst>
                <a:path w="10442" h="10408" extrusionOk="0">
                  <a:moveTo>
                    <a:pt x="5205" y="0"/>
                  </a:moveTo>
                  <a:cubicBezTo>
                    <a:pt x="2336" y="0"/>
                    <a:pt x="1" y="2335"/>
                    <a:pt x="1" y="5204"/>
                  </a:cubicBezTo>
                  <a:cubicBezTo>
                    <a:pt x="1" y="8073"/>
                    <a:pt x="2336" y="10408"/>
                    <a:pt x="5205" y="10408"/>
                  </a:cubicBezTo>
                  <a:cubicBezTo>
                    <a:pt x="8107" y="10408"/>
                    <a:pt x="10442" y="8073"/>
                    <a:pt x="10442" y="5204"/>
                  </a:cubicBezTo>
                  <a:cubicBezTo>
                    <a:pt x="10442" y="2335"/>
                    <a:pt x="8107" y="0"/>
                    <a:pt x="5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65"/>
            <p:cNvSpPr/>
            <p:nvPr/>
          </p:nvSpPr>
          <p:spPr>
            <a:xfrm>
              <a:off x="1143313" y="1868567"/>
              <a:ext cx="300987" cy="257903"/>
            </a:xfrm>
            <a:custGeom>
              <a:avLst/>
              <a:gdLst/>
              <a:ahLst/>
              <a:cxnLst/>
              <a:rect l="l" t="t" r="r" b="b"/>
              <a:pathLst>
                <a:path w="13644" h="11691" extrusionOk="0">
                  <a:moveTo>
                    <a:pt x="7806" y="1250"/>
                  </a:moveTo>
                  <a:cubicBezTo>
                    <a:pt x="10341" y="1250"/>
                    <a:pt x="12409" y="3318"/>
                    <a:pt x="12409" y="5853"/>
                  </a:cubicBezTo>
                  <a:cubicBezTo>
                    <a:pt x="12409" y="8608"/>
                    <a:pt x="10147" y="10445"/>
                    <a:pt x="7785" y="10445"/>
                  </a:cubicBezTo>
                  <a:cubicBezTo>
                    <a:pt x="6658" y="10445"/>
                    <a:pt x="5508" y="10027"/>
                    <a:pt x="4570" y="9089"/>
                  </a:cubicBezTo>
                  <a:cubicBezTo>
                    <a:pt x="1701" y="6187"/>
                    <a:pt x="3736" y="1250"/>
                    <a:pt x="7806" y="1250"/>
                  </a:cubicBezTo>
                  <a:close/>
                  <a:moveTo>
                    <a:pt x="7775" y="0"/>
                  </a:moveTo>
                  <a:cubicBezTo>
                    <a:pt x="6345" y="0"/>
                    <a:pt x="4888" y="531"/>
                    <a:pt x="3703" y="1717"/>
                  </a:cubicBezTo>
                  <a:cubicBezTo>
                    <a:pt x="0" y="5386"/>
                    <a:pt x="2602" y="11691"/>
                    <a:pt x="7806" y="11691"/>
                  </a:cubicBezTo>
                  <a:cubicBezTo>
                    <a:pt x="11041" y="11691"/>
                    <a:pt x="13643" y="9089"/>
                    <a:pt x="13643" y="5853"/>
                  </a:cubicBezTo>
                  <a:cubicBezTo>
                    <a:pt x="13643" y="2331"/>
                    <a:pt x="10770" y="0"/>
                    <a:pt x="77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65"/>
            <p:cNvSpPr/>
            <p:nvPr/>
          </p:nvSpPr>
          <p:spPr>
            <a:xfrm>
              <a:off x="1259878" y="1877655"/>
              <a:ext cx="190135" cy="161987"/>
            </a:xfrm>
            <a:custGeom>
              <a:avLst/>
              <a:gdLst/>
              <a:ahLst/>
              <a:cxnLst/>
              <a:rect l="l" t="t" r="r" b="b"/>
              <a:pathLst>
                <a:path w="8619" h="7343" extrusionOk="0">
                  <a:moveTo>
                    <a:pt x="7735" y="1"/>
                  </a:moveTo>
                  <a:cubicBezTo>
                    <a:pt x="7570" y="1"/>
                    <a:pt x="7399" y="70"/>
                    <a:pt x="7258" y="237"/>
                  </a:cubicBezTo>
                  <a:lnTo>
                    <a:pt x="2955" y="5608"/>
                  </a:lnTo>
                  <a:lnTo>
                    <a:pt x="1388" y="3039"/>
                  </a:lnTo>
                  <a:cubicBezTo>
                    <a:pt x="1262" y="2798"/>
                    <a:pt x="1063" y="2699"/>
                    <a:pt x="864" y="2699"/>
                  </a:cubicBezTo>
                  <a:cubicBezTo>
                    <a:pt x="432" y="2699"/>
                    <a:pt x="0" y="3170"/>
                    <a:pt x="320" y="3673"/>
                  </a:cubicBezTo>
                  <a:lnTo>
                    <a:pt x="2355" y="7042"/>
                  </a:lnTo>
                  <a:cubicBezTo>
                    <a:pt x="2455" y="7209"/>
                    <a:pt x="2622" y="7309"/>
                    <a:pt x="2822" y="7342"/>
                  </a:cubicBezTo>
                  <a:lnTo>
                    <a:pt x="2889" y="7342"/>
                  </a:lnTo>
                  <a:cubicBezTo>
                    <a:pt x="3055" y="7342"/>
                    <a:pt x="3256" y="7242"/>
                    <a:pt x="3356" y="7109"/>
                  </a:cubicBezTo>
                  <a:lnTo>
                    <a:pt x="8226" y="1038"/>
                  </a:lnTo>
                  <a:cubicBezTo>
                    <a:pt x="8619" y="547"/>
                    <a:pt x="8198" y="1"/>
                    <a:pt x="7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65"/>
            <p:cNvSpPr/>
            <p:nvPr/>
          </p:nvSpPr>
          <p:spPr>
            <a:xfrm flipH="1">
              <a:off x="2504481" y="3090029"/>
              <a:ext cx="149412" cy="105645"/>
            </a:xfrm>
            <a:custGeom>
              <a:avLst/>
              <a:gdLst/>
              <a:ahLst/>
              <a:cxnLst/>
              <a:rect l="l" t="t" r="r" b="b"/>
              <a:pathLst>
                <a:path w="6773" h="4789" extrusionOk="0">
                  <a:moveTo>
                    <a:pt x="6429" y="1"/>
                  </a:moveTo>
                  <a:cubicBezTo>
                    <a:pt x="6093" y="1"/>
                    <a:pt x="5571" y="171"/>
                    <a:pt x="5138" y="419"/>
                  </a:cubicBezTo>
                  <a:cubicBezTo>
                    <a:pt x="4437" y="786"/>
                    <a:pt x="2202" y="3221"/>
                    <a:pt x="2202" y="3221"/>
                  </a:cubicBezTo>
                  <a:lnTo>
                    <a:pt x="1" y="4789"/>
                  </a:lnTo>
                  <a:cubicBezTo>
                    <a:pt x="1" y="4789"/>
                    <a:pt x="3170" y="3855"/>
                    <a:pt x="3703" y="3621"/>
                  </a:cubicBezTo>
                  <a:cubicBezTo>
                    <a:pt x="4237" y="3354"/>
                    <a:pt x="6772" y="619"/>
                    <a:pt x="6772" y="219"/>
                  </a:cubicBezTo>
                  <a:cubicBezTo>
                    <a:pt x="6772" y="66"/>
                    <a:pt x="6636" y="1"/>
                    <a:pt x="6429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65"/>
            <p:cNvSpPr/>
            <p:nvPr/>
          </p:nvSpPr>
          <p:spPr>
            <a:xfrm flipH="1">
              <a:off x="2539005" y="3089676"/>
              <a:ext cx="179304" cy="125698"/>
            </a:xfrm>
            <a:custGeom>
              <a:avLst/>
              <a:gdLst/>
              <a:ahLst/>
              <a:cxnLst/>
              <a:rect l="l" t="t" r="r" b="b"/>
              <a:pathLst>
                <a:path w="8128" h="5698" extrusionOk="0">
                  <a:moveTo>
                    <a:pt x="7357" y="1"/>
                  </a:moveTo>
                  <a:cubicBezTo>
                    <a:pt x="6977" y="1"/>
                    <a:pt x="6548" y="88"/>
                    <a:pt x="6357" y="168"/>
                  </a:cubicBezTo>
                  <a:cubicBezTo>
                    <a:pt x="5956" y="368"/>
                    <a:pt x="3621" y="2737"/>
                    <a:pt x="3354" y="3003"/>
                  </a:cubicBezTo>
                  <a:cubicBezTo>
                    <a:pt x="3088" y="3237"/>
                    <a:pt x="452" y="5472"/>
                    <a:pt x="452" y="5472"/>
                  </a:cubicBezTo>
                  <a:cubicBezTo>
                    <a:pt x="452" y="5472"/>
                    <a:pt x="0" y="5698"/>
                    <a:pt x="239" y="5698"/>
                  </a:cubicBezTo>
                  <a:cubicBezTo>
                    <a:pt x="331" y="5698"/>
                    <a:pt x="525" y="5665"/>
                    <a:pt x="886" y="5572"/>
                  </a:cubicBezTo>
                  <a:cubicBezTo>
                    <a:pt x="886" y="5572"/>
                    <a:pt x="5122" y="3704"/>
                    <a:pt x="5589" y="3370"/>
                  </a:cubicBezTo>
                  <a:cubicBezTo>
                    <a:pt x="6023" y="3037"/>
                    <a:pt x="7924" y="1069"/>
                    <a:pt x="8058" y="435"/>
                  </a:cubicBezTo>
                  <a:cubicBezTo>
                    <a:pt x="8127" y="104"/>
                    <a:pt x="7771" y="1"/>
                    <a:pt x="7357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65"/>
            <p:cNvSpPr/>
            <p:nvPr/>
          </p:nvSpPr>
          <p:spPr>
            <a:xfrm flipH="1">
              <a:off x="2572470" y="3087293"/>
              <a:ext cx="525866" cy="284265"/>
            </a:xfrm>
            <a:custGeom>
              <a:avLst/>
              <a:gdLst/>
              <a:ahLst/>
              <a:cxnLst/>
              <a:rect l="l" t="t" r="r" b="b"/>
              <a:pathLst>
                <a:path w="23838" h="12886" extrusionOk="0">
                  <a:moveTo>
                    <a:pt x="23174" y="1"/>
                  </a:moveTo>
                  <a:cubicBezTo>
                    <a:pt x="23145" y="1"/>
                    <a:pt x="23115" y="4"/>
                    <a:pt x="23083" y="9"/>
                  </a:cubicBezTo>
                  <a:cubicBezTo>
                    <a:pt x="22316" y="176"/>
                    <a:pt x="17813" y="1410"/>
                    <a:pt x="17813" y="1410"/>
                  </a:cubicBezTo>
                  <a:cubicBezTo>
                    <a:pt x="17813" y="1410"/>
                    <a:pt x="8540" y="1410"/>
                    <a:pt x="7772" y="1877"/>
                  </a:cubicBezTo>
                  <a:cubicBezTo>
                    <a:pt x="6972" y="2344"/>
                    <a:pt x="2802" y="6681"/>
                    <a:pt x="2802" y="6681"/>
                  </a:cubicBezTo>
                  <a:lnTo>
                    <a:pt x="0" y="10417"/>
                  </a:lnTo>
                  <a:lnTo>
                    <a:pt x="4036" y="12885"/>
                  </a:lnTo>
                  <a:lnTo>
                    <a:pt x="7906" y="8248"/>
                  </a:lnTo>
                  <a:cubicBezTo>
                    <a:pt x="7906" y="8248"/>
                    <a:pt x="15811" y="7148"/>
                    <a:pt x="17046" y="6380"/>
                  </a:cubicBezTo>
                  <a:cubicBezTo>
                    <a:pt x="18280" y="5613"/>
                    <a:pt x="21549" y="2644"/>
                    <a:pt x="22616" y="2044"/>
                  </a:cubicBezTo>
                  <a:cubicBezTo>
                    <a:pt x="23672" y="1436"/>
                    <a:pt x="23838" y="1"/>
                    <a:pt x="23174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65"/>
            <p:cNvSpPr/>
            <p:nvPr/>
          </p:nvSpPr>
          <p:spPr>
            <a:xfrm flipH="1">
              <a:off x="2663159" y="3117405"/>
              <a:ext cx="176171" cy="56187"/>
            </a:xfrm>
            <a:custGeom>
              <a:avLst/>
              <a:gdLst/>
              <a:ahLst/>
              <a:cxnLst/>
              <a:rect l="l" t="t" r="r" b="b"/>
              <a:pathLst>
                <a:path w="7986" h="2547" extrusionOk="0">
                  <a:moveTo>
                    <a:pt x="6869" y="0"/>
                  </a:moveTo>
                  <a:cubicBezTo>
                    <a:pt x="6455" y="0"/>
                    <a:pt x="6072" y="45"/>
                    <a:pt x="6072" y="45"/>
                  </a:cubicBezTo>
                  <a:lnTo>
                    <a:pt x="1" y="2547"/>
                  </a:lnTo>
                  <a:lnTo>
                    <a:pt x="1" y="2547"/>
                  </a:lnTo>
                  <a:lnTo>
                    <a:pt x="5605" y="2313"/>
                  </a:lnTo>
                  <a:cubicBezTo>
                    <a:pt x="6972" y="2247"/>
                    <a:pt x="7673" y="979"/>
                    <a:pt x="7873" y="412"/>
                  </a:cubicBezTo>
                  <a:cubicBezTo>
                    <a:pt x="7986" y="74"/>
                    <a:pt x="7402" y="0"/>
                    <a:pt x="68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65"/>
            <p:cNvSpPr/>
            <p:nvPr/>
          </p:nvSpPr>
          <p:spPr>
            <a:xfrm flipH="1">
              <a:off x="2661218" y="3113236"/>
              <a:ext cx="178112" cy="60356"/>
            </a:xfrm>
            <a:custGeom>
              <a:avLst/>
              <a:gdLst/>
              <a:ahLst/>
              <a:cxnLst/>
              <a:rect l="l" t="t" r="r" b="b"/>
              <a:pathLst>
                <a:path w="8074" h="2736" fill="none" extrusionOk="0">
                  <a:moveTo>
                    <a:pt x="6072" y="234"/>
                  </a:moveTo>
                  <a:cubicBezTo>
                    <a:pt x="6072" y="234"/>
                    <a:pt x="8073" y="1"/>
                    <a:pt x="7873" y="601"/>
                  </a:cubicBezTo>
                  <a:cubicBezTo>
                    <a:pt x="7673" y="1168"/>
                    <a:pt x="6972" y="2436"/>
                    <a:pt x="5605" y="2502"/>
                  </a:cubicBezTo>
                  <a:lnTo>
                    <a:pt x="1" y="2736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65"/>
            <p:cNvSpPr/>
            <p:nvPr/>
          </p:nvSpPr>
          <p:spPr>
            <a:xfrm flipH="1">
              <a:off x="2950424" y="3315151"/>
              <a:ext cx="448877" cy="566788"/>
            </a:xfrm>
            <a:custGeom>
              <a:avLst/>
              <a:gdLst/>
              <a:ahLst/>
              <a:cxnLst/>
              <a:rect l="l" t="t" r="r" b="b"/>
              <a:pathLst>
                <a:path w="20348" h="25693" extrusionOk="0">
                  <a:moveTo>
                    <a:pt x="11388" y="0"/>
                  </a:moveTo>
                  <a:cubicBezTo>
                    <a:pt x="10555" y="0"/>
                    <a:pt x="9740" y="49"/>
                    <a:pt x="9440" y="221"/>
                  </a:cubicBezTo>
                  <a:cubicBezTo>
                    <a:pt x="8773" y="655"/>
                    <a:pt x="0" y="10495"/>
                    <a:pt x="0" y="10495"/>
                  </a:cubicBezTo>
                  <a:lnTo>
                    <a:pt x="3169" y="25673"/>
                  </a:lnTo>
                  <a:cubicBezTo>
                    <a:pt x="3166" y="25686"/>
                    <a:pt x="3170" y="25692"/>
                    <a:pt x="3179" y="25692"/>
                  </a:cubicBezTo>
                  <a:cubicBezTo>
                    <a:pt x="3622" y="25692"/>
                    <a:pt x="17454" y="11170"/>
                    <a:pt x="19447" y="6759"/>
                  </a:cubicBezTo>
                  <a:cubicBezTo>
                    <a:pt x="20348" y="4791"/>
                    <a:pt x="18213" y="2456"/>
                    <a:pt x="18213" y="2456"/>
                  </a:cubicBezTo>
                  <a:lnTo>
                    <a:pt x="13643" y="88"/>
                  </a:lnTo>
                  <a:cubicBezTo>
                    <a:pt x="13643" y="88"/>
                    <a:pt x="12499" y="0"/>
                    <a:pt x="11388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65"/>
            <p:cNvSpPr/>
            <p:nvPr/>
          </p:nvSpPr>
          <p:spPr>
            <a:xfrm flipH="1">
              <a:off x="2921724" y="3228764"/>
              <a:ext cx="211952" cy="184730"/>
            </a:xfrm>
            <a:custGeom>
              <a:avLst/>
              <a:gdLst/>
              <a:ahLst/>
              <a:cxnLst/>
              <a:rect l="l" t="t" r="r" b="b"/>
              <a:pathLst>
                <a:path w="9608" h="8374" extrusionOk="0">
                  <a:moveTo>
                    <a:pt x="2670" y="1"/>
                  </a:moveTo>
                  <a:lnTo>
                    <a:pt x="1" y="3837"/>
                  </a:lnTo>
                  <a:lnTo>
                    <a:pt x="6672" y="8373"/>
                  </a:lnTo>
                  <a:lnTo>
                    <a:pt x="9608" y="4871"/>
                  </a:lnTo>
                  <a:lnTo>
                    <a:pt x="2670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65"/>
            <p:cNvSpPr/>
            <p:nvPr/>
          </p:nvSpPr>
          <p:spPr>
            <a:xfrm flipH="1">
              <a:off x="2304331" y="2688647"/>
              <a:ext cx="828596" cy="439325"/>
            </a:xfrm>
            <a:custGeom>
              <a:avLst/>
              <a:gdLst/>
              <a:ahLst/>
              <a:cxnLst/>
              <a:rect l="l" t="t" r="r" b="b"/>
              <a:pathLst>
                <a:path w="37561" h="19915" extrusionOk="0">
                  <a:moveTo>
                    <a:pt x="36660" y="1"/>
                  </a:moveTo>
                  <a:lnTo>
                    <a:pt x="0" y="1802"/>
                  </a:lnTo>
                  <a:lnTo>
                    <a:pt x="901" y="19915"/>
                  </a:lnTo>
                  <a:lnTo>
                    <a:pt x="37560" y="18114"/>
                  </a:lnTo>
                  <a:lnTo>
                    <a:pt x="36660" y="1"/>
                  </a:lnTo>
                  <a:close/>
                </a:path>
              </a:pathLst>
            </a:custGeom>
            <a:solidFill>
              <a:srgbClr val="FFFFFF"/>
            </a:solidFill>
            <a:ln w="100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65"/>
            <p:cNvSpPr/>
            <p:nvPr/>
          </p:nvSpPr>
          <p:spPr>
            <a:xfrm flipH="1">
              <a:off x="2946740" y="2742363"/>
              <a:ext cx="161170" cy="88328"/>
            </a:xfrm>
            <a:custGeom>
              <a:avLst/>
              <a:gdLst/>
              <a:ahLst/>
              <a:cxnLst/>
              <a:rect l="l" t="t" r="r" b="b"/>
              <a:pathLst>
                <a:path w="7306" h="4004" extrusionOk="0">
                  <a:moveTo>
                    <a:pt x="7139" y="1"/>
                  </a:moveTo>
                  <a:lnTo>
                    <a:pt x="0" y="368"/>
                  </a:lnTo>
                  <a:lnTo>
                    <a:pt x="167" y="4003"/>
                  </a:lnTo>
                  <a:lnTo>
                    <a:pt x="7306" y="3637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chemeClr val="lt2"/>
            </a:solidFill>
            <a:ln w="100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65"/>
            <p:cNvSpPr/>
            <p:nvPr/>
          </p:nvSpPr>
          <p:spPr>
            <a:xfrm flipH="1">
              <a:off x="2304331" y="2688647"/>
              <a:ext cx="185458" cy="407691"/>
            </a:xfrm>
            <a:custGeom>
              <a:avLst/>
              <a:gdLst/>
              <a:ahLst/>
              <a:cxnLst/>
              <a:rect l="l" t="t" r="r" b="b"/>
              <a:pathLst>
                <a:path w="8407" h="18481" extrusionOk="0">
                  <a:moveTo>
                    <a:pt x="7506" y="1"/>
                  </a:moveTo>
                  <a:lnTo>
                    <a:pt x="0" y="367"/>
                  </a:lnTo>
                  <a:lnTo>
                    <a:pt x="901" y="18480"/>
                  </a:lnTo>
                  <a:lnTo>
                    <a:pt x="8406" y="18114"/>
                  </a:lnTo>
                  <a:lnTo>
                    <a:pt x="7506" y="1"/>
                  </a:lnTo>
                  <a:close/>
                </a:path>
              </a:pathLst>
            </a:custGeom>
            <a:solidFill>
              <a:srgbClr val="DBDBDB"/>
            </a:solidFill>
            <a:ln w="100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65"/>
            <p:cNvSpPr/>
            <p:nvPr/>
          </p:nvSpPr>
          <p:spPr>
            <a:xfrm flipH="1">
              <a:off x="2234423" y="2688647"/>
              <a:ext cx="89806" cy="90534"/>
            </a:xfrm>
            <a:custGeom>
              <a:avLst/>
              <a:gdLst/>
              <a:ahLst/>
              <a:cxnLst/>
              <a:rect l="l" t="t" r="r" b="b"/>
              <a:pathLst>
                <a:path w="4071" h="4104" fill="none" extrusionOk="0">
                  <a:moveTo>
                    <a:pt x="1" y="1"/>
                  </a:moveTo>
                  <a:cubicBezTo>
                    <a:pt x="1" y="1"/>
                    <a:pt x="2903" y="2035"/>
                    <a:pt x="4070" y="4103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65"/>
            <p:cNvSpPr/>
            <p:nvPr/>
          </p:nvSpPr>
          <p:spPr>
            <a:xfrm flipH="1">
              <a:off x="2076959" y="2748253"/>
              <a:ext cx="182502" cy="191348"/>
            </a:xfrm>
            <a:custGeom>
              <a:avLst/>
              <a:gdLst/>
              <a:ahLst/>
              <a:cxnLst/>
              <a:rect l="l" t="t" r="r" b="b"/>
              <a:pathLst>
                <a:path w="8273" h="8674" extrusionOk="0">
                  <a:moveTo>
                    <a:pt x="100" y="0"/>
                  </a:moveTo>
                  <a:lnTo>
                    <a:pt x="0" y="4504"/>
                  </a:lnTo>
                  <a:lnTo>
                    <a:pt x="3436" y="8673"/>
                  </a:lnTo>
                  <a:lnTo>
                    <a:pt x="8273" y="4404"/>
                  </a:lnTo>
                  <a:lnTo>
                    <a:pt x="4837" y="134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65"/>
            <p:cNvSpPr/>
            <p:nvPr/>
          </p:nvSpPr>
          <p:spPr>
            <a:xfrm flipH="1">
              <a:off x="2718618" y="2520131"/>
              <a:ext cx="22" cy="86850"/>
            </a:xfrm>
            <a:custGeom>
              <a:avLst/>
              <a:gdLst/>
              <a:ahLst/>
              <a:cxnLst/>
              <a:rect l="l" t="t" r="r" b="b"/>
              <a:pathLst>
                <a:path w="1" h="3937" fill="none" extrusionOk="0">
                  <a:moveTo>
                    <a:pt x="0" y="1"/>
                  </a:moveTo>
                  <a:lnTo>
                    <a:pt x="0" y="3937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65"/>
            <p:cNvSpPr/>
            <p:nvPr/>
          </p:nvSpPr>
          <p:spPr>
            <a:xfrm flipH="1">
              <a:off x="2718618" y="3287642"/>
              <a:ext cx="22" cy="87578"/>
            </a:xfrm>
            <a:custGeom>
              <a:avLst/>
              <a:gdLst/>
              <a:ahLst/>
              <a:cxnLst/>
              <a:rect l="l" t="t" r="r" b="b"/>
              <a:pathLst>
                <a:path w="1" h="3970" fill="none" extrusionOk="0">
                  <a:moveTo>
                    <a:pt x="0" y="0"/>
                  </a:moveTo>
                  <a:lnTo>
                    <a:pt x="0" y="397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65"/>
            <p:cNvSpPr/>
            <p:nvPr/>
          </p:nvSpPr>
          <p:spPr>
            <a:xfrm flipH="1">
              <a:off x="3178525" y="2653329"/>
              <a:ext cx="59628" cy="45642"/>
            </a:xfrm>
            <a:custGeom>
              <a:avLst/>
              <a:gdLst/>
              <a:ahLst/>
              <a:cxnLst/>
              <a:rect l="l" t="t" r="r" b="b"/>
              <a:pathLst>
                <a:path w="2703" h="2069" fill="none" extrusionOk="0">
                  <a:moveTo>
                    <a:pt x="0" y="0"/>
                  </a:moveTo>
                  <a:lnTo>
                    <a:pt x="2702" y="2069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65"/>
            <p:cNvSpPr/>
            <p:nvPr/>
          </p:nvSpPr>
          <p:spPr>
            <a:xfrm flipH="1">
              <a:off x="3174113" y="2961662"/>
              <a:ext cx="96424" cy="4434"/>
            </a:xfrm>
            <a:custGeom>
              <a:avLst/>
              <a:gdLst/>
              <a:ahLst/>
              <a:cxnLst/>
              <a:rect l="l" t="t" r="r" b="b"/>
              <a:pathLst>
                <a:path w="4371" h="201" fill="none" extrusionOk="0">
                  <a:moveTo>
                    <a:pt x="4370" y="0"/>
                  </a:moveTo>
                  <a:lnTo>
                    <a:pt x="1" y="20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65"/>
            <p:cNvSpPr/>
            <p:nvPr/>
          </p:nvSpPr>
          <p:spPr>
            <a:xfrm flipH="1">
              <a:off x="3113779" y="3191240"/>
              <a:ext cx="60356" cy="59628"/>
            </a:xfrm>
            <a:custGeom>
              <a:avLst/>
              <a:gdLst/>
              <a:ahLst/>
              <a:cxnLst/>
              <a:rect l="l" t="t" r="r" b="b"/>
              <a:pathLst>
                <a:path w="2736" h="2703" fill="none" extrusionOk="0">
                  <a:moveTo>
                    <a:pt x="2736" y="1"/>
                  </a:moveTo>
                  <a:lnTo>
                    <a:pt x="0" y="2702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5"/>
            <p:cNvSpPr/>
            <p:nvPr/>
          </p:nvSpPr>
          <p:spPr>
            <a:xfrm flipH="1">
              <a:off x="2199105" y="3127222"/>
              <a:ext cx="73614" cy="68452"/>
            </a:xfrm>
            <a:custGeom>
              <a:avLst/>
              <a:gdLst/>
              <a:ahLst/>
              <a:cxnLst/>
              <a:rect l="l" t="t" r="r" b="b"/>
              <a:pathLst>
                <a:path w="3337" h="3103" fill="none" extrusionOk="0">
                  <a:moveTo>
                    <a:pt x="1" y="0"/>
                  </a:moveTo>
                  <a:lnTo>
                    <a:pt x="3337" y="3103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65"/>
            <p:cNvSpPr/>
            <p:nvPr/>
          </p:nvSpPr>
          <p:spPr>
            <a:xfrm flipH="1">
              <a:off x="2230739" y="2579737"/>
              <a:ext cx="60378" cy="69202"/>
            </a:xfrm>
            <a:custGeom>
              <a:avLst/>
              <a:gdLst/>
              <a:ahLst/>
              <a:cxnLst/>
              <a:rect l="l" t="t" r="r" b="b"/>
              <a:pathLst>
                <a:path w="2737" h="3137" fill="none" extrusionOk="0">
                  <a:moveTo>
                    <a:pt x="1" y="3136"/>
                  </a:moveTo>
                  <a:lnTo>
                    <a:pt x="2736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65"/>
            <p:cNvSpPr/>
            <p:nvPr/>
          </p:nvSpPr>
          <p:spPr>
            <a:xfrm flipH="1">
              <a:off x="2054149" y="4487817"/>
              <a:ext cx="915424" cy="74342"/>
            </a:xfrm>
            <a:custGeom>
              <a:avLst/>
              <a:gdLst/>
              <a:ahLst/>
              <a:cxnLst/>
              <a:rect l="l" t="t" r="r" b="b"/>
              <a:pathLst>
                <a:path w="41497" h="3370" extrusionOk="0">
                  <a:moveTo>
                    <a:pt x="1" y="1"/>
                  </a:moveTo>
                  <a:lnTo>
                    <a:pt x="1" y="3370"/>
                  </a:lnTo>
                  <a:lnTo>
                    <a:pt x="41497" y="3370"/>
                  </a:lnTo>
                  <a:lnTo>
                    <a:pt x="41497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65"/>
            <p:cNvSpPr/>
            <p:nvPr/>
          </p:nvSpPr>
          <p:spPr>
            <a:xfrm flipH="1">
              <a:off x="2891546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65"/>
            <p:cNvSpPr/>
            <p:nvPr/>
          </p:nvSpPr>
          <p:spPr>
            <a:xfrm flipH="1">
              <a:off x="2809858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65"/>
            <p:cNvSpPr/>
            <p:nvPr/>
          </p:nvSpPr>
          <p:spPr>
            <a:xfrm flipH="1">
              <a:off x="2727442" y="4462801"/>
              <a:ext cx="64040" cy="24310"/>
            </a:xfrm>
            <a:custGeom>
              <a:avLst/>
              <a:gdLst/>
              <a:ahLst/>
              <a:cxnLst/>
              <a:rect l="l" t="t" r="r" b="b"/>
              <a:pathLst>
                <a:path w="2903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902" y="110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65"/>
            <p:cNvSpPr/>
            <p:nvPr/>
          </p:nvSpPr>
          <p:spPr>
            <a:xfrm flipH="1">
              <a:off x="2645776" y="4462801"/>
              <a:ext cx="63290" cy="24310"/>
            </a:xfrm>
            <a:custGeom>
              <a:avLst/>
              <a:gdLst/>
              <a:ahLst/>
              <a:cxnLst/>
              <a:rect l="l" t="t" r="r" b="b"/>
              <a:pathLst>
                <a:path w="2869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65"/>
            <p:cNvSpPr/>
            <p:nvPr/>
          </p:nvSpPr>
          <p:spPr>
            <a:xfrm flipH="1">
              <a:off x="2564088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65"/>
            <p:cNvSpPr/>
            <p:nvPr/>
          </p:nvSpPr>
          <p:spPr>
            <a:xfrm flipH="1">
              <a:off x="2482399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65"/>
            <p:cNvSpPr/>
            <p:nvPr/>
          </p:nvSpPr>
          <p:spPr>
            <a:xfrm flipH="1">
              <a:off x="2400733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70" y="1102"/>
                  </a:lnTo>
                  <a:lnTo>
                    <a:pt x="2870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65"/>
            <p:cNvSpPr/>
            <p:nvPr/>
          </p:nvSpPr>
          <p:spPr>
            <a:xfrm flipH="1">
              <a:off x="2319045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65"/>
            <p:cNvSpPr/>
            <p:nvPr/>
          </p:nvSpPr>
          <p:spPr>
            <a:xfrm flipH="1">
              <a:off x="2236629" y="4462801"/>
              <a:ext cx="64040" cy="24310"/>
            </a:xfrm>
            <a:custGeom>
              <a:avLst/>
              <a:gdLst/>
              <a:ahLst/>
              <a:cxnLst/>
              <a:rect l="l" t="t" r="r" b="b"/>
              <a:pathLst>
                <a:path w="2903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902" y="110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65"/>
            <p:cNvSpPr/>
            <p:nvPr/>
          </p:nvSpPr>
          <p:spPr>
            <a:xfrm flipH="1">
              <a:off x="2154963" y="4462801"/>
              <a:ext cx="63290" cy="24310"/>
            </a:xfrm>
            <a:custGeom>
              <a:avLst/>
              <a:gdLst/>
              <a:ahLst/>
              <a:cxnLst/>
              <a:rect l="l" t="t" r="r" b="b"/>
              <a:pathLst>
                <a:path w="2869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2869" y="1102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65"/>
            <p:cNvSpPr/>
            <p:nvPr/>
          </p:nvSpPr>
          <p:spPr>
            <a:xfrm flipH="1">
              <a:off x="2073275" y="4462801"/>
              <a:ext cx="63312" cy="24310"/>
            </a:xfrm>
            <a:custGeom>
              <a:avLst/>
              <a:gdLst/>
              <a:ahLst/>
              <a:cxnLst/>
              <a:rect l="l" t="t" r="r" b="b"/>
              <a:pathLst>
                <a:path w="2870" h="1102" extrusionOk="0">
                  <a:moveTo>
                    <a:pt x="1" y="1"/>
                  </a:moveTo>
                  <a:lnTo>
                    <a:pt x="1" y="1102"/>
                  </a:lnTo>
                  <a:lnTo>
                    <a:pt x="2870" y="1102"/>
                  </a:lnTo>
                  <a:lnTo>
                    <a:pt x="2870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65"/>
            <p:cNvSpPr/>
            <p:nvPr/>
          </p:nvSpPr>
          <p:spPr>
            <a:xfrm flipH="1">
              <a:off x="3168973" y="3521633"/>
              <a:ext cx="490107" cy="1040526"/>
            </a:xfrm>
            <a:custGeom>
              <a:avLst/>
              <a:gdLst/>
              <a:ahLst/>
              <a:cxnLst/>
              <a:rect l="l" t="t" r="r" b="b"/>
              <a:pathLst>
                <a:path w="22217" h="47168" extrusionOk="0">
                  <a:moveTo>
                    <a:pt x="8507" y="1"/>
                  </a:moveTo>
                  <a:lnTo>
                    <a:pt x="401" y="42732"/>
                  </a:lnTo>
                  <a:cubicBezTo>
                    <a:pt x="1" y="45033"/>
                    <a:pt x="1736" y="47135"/>
                    <a:pt x="4104" y="47168"/>
                  </a:cubicBezTo>
                  <a:lnTo>
                    <a:pt x="22217" y="47168"/>
                  </a:lnTo>
                  <a:lnTo>
                    <a:pt x="22217" y="45133"/>
                  </a:lnTo>
                  <a:lnTo>
                    <a:pt x="4104" y="45133"/>
                  </a:lnTo>
                  <a:cubicBezTo>
                    <a:pt x="3003" y="45133"/>
                    <a:pt x="2169" y="44166"/>
                    <a:pt x="2403" y="43098"/>
                  </a:cubicBezTo>
                  <a:lnTo>
                    <a:pt x="10475" y="368"/>
                  </a:lnTo>
                  <a:lnTo>
                    <a:pt x="850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65"/>
            <p:cNvSpPr/>
            <p:nvPr/>
          </p:nvSpPr>
          <p:spPr>
            <a:xfrm flipH="1">
              <a:off x="3390455" y="3471601"/>
              <a:ext cx="128058" cy="280383"/>
            </a:xfrm>
            <a:custGeom>
              <a:avLst/>
              <a:gdLst/>
              <a:ahLst/>
              <a:cxnLst/>
              <a:rect l="l" t="t" r="r" b="b"/>
              <a:pathLst>
                <a:path w="5805" h="12710" extrusionOk="0">
                  <a:moveTo>
                    <a:pt x="2902" y="1"/>
                  </a:moveTo>
                  <a:lnTo>
                    <a:pt x="0" y="901"/>
                  </a:lnTo>
                  <a:lnTo>
                    <a:pt x="2235" y="12710"/>
                  </a:lnTo>
                  <a:lnTo>
                    <a:pt x="5804" y="12043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65"/>
            <p:cNvSpPr/>
            <p:nvPr/>
          </p:nvSpPr>
          <p:spPr>
            <a:xfrm flipH="1">
              <a:off x="3241087" y="2787255"/>
              <a:ext cx="363527" cy="1502639"/>
            </a:xfrm>
            <a:custGeom>
              <a:avLst/>
              <a:gdLst/>
              <a:ahLst/>
              <a:cxnLst/>
              <a:rect l="l" t="t" r="r" b="b"/>
              <a:pathLst>
                <a:path w="16479" h="68116" extrusionOk="0">
                  <a:moveTo>
                    <a:pt x="0" y="0"/>
                  </a:moveTo>
                  <a:lnTo>
                    <a:pt x="13477" y="68116"/>
                  </a:lnTo>
                  <a:cubicBezTo>
                    <a:pt x="15578" y="65814"/>
                    <a:pt x="16479" y="62645"/>
                    <a:pt x="15878" y="59610"/>
                  </a:cubicBezTo>
                  <a:lnTo>
                    <a:pt x="5471" y="7072"/>
                  </a:lnTo>
                  <a:cubicBezTo>
                    <a:pt x="4937" y="4404"/>
                    <a:pt x="3336" y="2069"/>
                    <a:pt x="1034" y="6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5"/>
            <p:cNvSpPr/>
            <p:nvPr/>
          </p:nvSpPr>
          <p:spPr>
            <a:xfrm flipH="1">
              <a:off x="-96040" y="4562159"/>
              <a:ext cx="122918" cy="0"/>
            </a:xfrm>
            <a:custGeom>
              <a:avLst/>
              <a:gdLst/>
              <a:ahLst/>
              <a:cxnLst/>
              <a:rect l="l" t="t" r="r" b="b"/>
              <a:pathLst>
                <a:path w="5572" fill="none" extrusionOk="0">
                  <a:moveTo>
                    <a:pt x="1" y="0"/>
                  </a:moveTo>
                  <a:lnTo>
                    <a:pt x="5572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65"/>
            <p:cNvSpPr/>
            <p:nvPr/>
          </p:nvSpPr>
          <p:spPr>
            <a:xfrm flipH="1">
              <a:off x="121031" y="4562159"/>
              <a:ext cx="3847110" cy="0"/>
            </a:xfrm>
            <a:custGeom>
              <a:avLst/>
              <a:gdLst/>
              <a:ahLst/>
              <a:cxnLst/>
              <a:rect l="l" t="t" r="r" b="b"/>
              <a:pathLst>
                <a:path w="174393" fill="none" extrusionOk="0">
                  <a:moveTo>
                    <a:pt x="1" y="0"/>
                  </a:moveTo>
                  <a:lnTo>
                    <a:pt x="174392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49" name="Chart 148">
            <a:extLst>
              <a:ext uri="{FF2B5EF4-FFF2-40B4-BE49-F238E27FC236}">
                <a16:creationId xmlns:a16="http://schemas.microsoft.com/office/drawing/2014/main" id="{52C4233A-E2ED-48B3-BB61-AD153EBA7FF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4287133"/>
              </p:ext>
            </p:extLst>
          </p:nvPr>
        </p:nvGraphicFramePr>
        <p:xfrm>
          <a:off x="4139652" y="2758300"/>
          <a:ext cx="2663543" cy="23897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0" name="TextBox 1">
            <a:extLst>
              <a:ext uri="{FF2B5EF4-FFF2-40B4-BE49-F238E27FC236}">
                <a16:creationId xmlns:a16="http://schemas.microsoft.com/office/drawing/2014/main" id="{816D7E7D-6975-42F0-A853-9BD423E96DCB}"/>
              </a:ext>
            </a:extLst>
          </p:cNvPr>
          <p:cNvSpPr txBox="1">
            <a:spLocks/>
          </p:cNvSpPr>
          <p:nvPr/>
        </p:nvSpPr>
        <p:spPr>
          <a:xfrm>
            <a:off x="5096211" y="3693819"/>
            <a:ext cx="393818" cy="45954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82%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B6DC8695-D7F9-417D-A19D-DE38CF40FDD5}"/>
              </a:ext>
            </a:extLst>
          </p:cNvPr>
          <p:cNvSpPr txBox="1"/>
          <p:nvPr/>
        </p:nvSpPr>
        <p:spPr>
          <a:xfrm>
            <a:off x="5991453" y="4933182"/>
            <a:ext cx="1440610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 dirty="0">
                <a:solidFill>
                  <a:srgbClr val="2E2E2E"/>
                </a:solidFill>
                <a:effectLst/>
                <a:latin typeface="lato" panose="020F0502020204030203" pitchFamily="34" charset="0"/>
              </a:rPr>
              <a:t>(Global Workplace Analytics)</a:t>
            </a:r>
            <a:endParaRPr lang="en-US" sz="700" dirty="0"/>
          </a:p>
        </p:txBody>
      </p:sp>
      <p:sp>
        <p:nvSpPr>
          <p:cNvPr id="153" name="Google Shape;661;p36">
            <a:extLst>
              <a:ext uri="{FF2B5EF4-FFF2-40B4-BE49-F238E27FC236}">
                <a16:creationId xmlns:a16="http://schemas.microsoft.com/office/drawing/2014/main" id="{0E7EC8C5-D448-42C3-BD64-9587BED604B7}"/>
              </a:ext>
            </a:extLst>
          </p:cNvPr>
          <p:cNvSpPr txBox="1">
            <a:spLocks/>
          </p:cNvSpPr>
          <p:nvPr/>
        </p:nvSpPr>
        <p:spPr>
          <a:xfrm>
            <a:off x="3692192" y="1509428"/>
            <a:ext cx="4991359" cy="16555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</a:rPr>
              <a:t>69%</a:t>
            </a:r>
            <a:r>
              <a:rPr lang="en-US" dirty="0">
                <a:solidFill>
                  <a:schemeClr val="dk1"/>
                </a:solidFill>
              </a:rPr>
              <a:t> of </a:t>
            </a:r>
            <a:r>
              <a:rPr lang="en-US" b="0" i="0" dirty="0">
                <a:solidFill>
                  <a:srgbClr val="2E2E2E"/>
                </a:solidFill>
                <a:effectLst/>
                <a:latin typeface="lato" panose="020F0502020204030203" pitchFamily="34" charset="0"/>
              </a:rPr>
              <a:t>U.S. employees worked remotely at the peak of the pandemic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E2E2E"/>
              </a:solidFill>
              <a:effectLst/>
              <a:latin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E2E2E"/>
                </a:solidFill>
                <a:effectLst/>
                <a:latin typeface="lato" panose="020F0502020204030203" pitchFamily="34" charset="0"/>
              </a:rPr>
              <a:t>82%</a:t>
            </a:r>
            <a:r>
              <a:rPr lang="en-US" b="0" i="0" dirty="0">
                <a:solidFill>
                  <a:srgbClr val="2E2E2E"/>
                </a:solidFill>
                <a:effectLst/>
                <a:latin typeface="lato" panose="020F0502020204030203" pitchFamily="34" charset="0"/>
              </a:rPr>
              <a:t> of U.S. employees want to work remotely at least once a week when the pandemic is over. </a:t>
            </a:r>
            <a:endParaRPr lang="en-US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>
            <a:spLocks noGrp="1"/>
          </p:cNvSpPr>
          <p:nvPr>
            <p:ph type="title"/>
          </p:nvPr>
        </p:nvSpPr>
        <p:spPr>
          <a:xfrm>
            <a:off x="631500" y="0"/>
            <a:ext cx="4294800" cy="1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Opportunities</a:t>
            </a:r>
            <a:endParaRPr dirty="0"/>
          </a:p>
        </p:txBody>
      </p:sp>
      <p:cxnSp>
        <p:nvCxnSpPr>
          <p:cNvPr id="725" name="Google Shape;725;p36"/>
          <p:cNvCxnSpPr>
            <a:cxnSpLocks/>
          </p:cNvCxnSpPr>
          <p:nvPr/>
        </p:nvCxnSpPr>
        <p:spPr>
          <a:xfrm>
            <a:off x="561109" y="40636"/>
            <a:ext cx="0" cy="78285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3" name="Picture 2" descr="Costco Travel US homepage">
            <a:extLst>
              <a:ext uri="{FF2B5EF4-FFF2-40B4-BE49-F238E27FC236}">
                <a16:creationId xmlns:a16="http://schemas.microsoft.com/office/drawing/2014/main" id="{F4E00BA3-4DE9-439F-AF1C-48455AA07C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175" y="2134147"/>
            <a:ext cx="1786702" cy="888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6DAFF847-5D43-4BCF-AB05-B688EFA32F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2738"/>
          <a:stretch/>
        </p:blipFill>
        <p:spPr>
          <a:xfrm>
            <a:off x="5731148" y="1251462"/>
            <a:ext cx="3412852" cy="902786"/>
          </a:xfrm>
          <a:prstGeom prst="rect">
            <a:avLst/>
          </a:prstGeom>
        </p:spPr>
      </p:pic>
      <p:pic>
        <p:nvPicPr>
          <p:cNvPr id="3074" name="Picture 2" descr="Costco Optical">
            <a:extLst>
              <a:ext uri="{FF2B5EF4-FFF2-40B4-BE49-F238E27FC236}">
                <a16:creationId xmlns:a16="http://schemas.microsoft.com/office/drawing/2014/main" id="{EBBFE466-FA70-4FF2-B331-820DD3AFE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510" y="2720077"/>
            <a:ext cx="1612083" cy="39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23798BD-9B73-4D1D-A296-018C4CFD900D}"/>
              </a:ext>
            </a:extLst>
          </p:cNvPr>
          <p:cNvGrpSpPr/>
          <p:nvPr/>
        </p:nvGrpSpPr>
        <p:grpSpPr>
          <a:xfrm>
            <a:off x="199662" y="1194900"/>
            <a:ext cx="2744604" cy="1063869"/>
            <a:chOff x="30755" y="1203059"/>
            <a:chExt cx="2744604" cy="1063869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7CB1A39B-977D-458C-AA80-87FDD9C8FF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755" y="1203059"/>
              <a:ext cx="2744604" cy="1063869"/>
            </a:xfrm>
            <a:prstGeom prst="rect">
              <a:avLst/>
            </a:prstGeom>
          </p:spPr>
        </p:pic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FB03D71-9BEE-4349-8EEC-AA4E266AA166}"/>
                </a:ext>
              </a:extLst>
            </p:cNvPr>
            <p:cNvCxnSpPr>
              <a:cxnSpLocks/>
            </p:cNvCxnSpPr>
            <p:nvPr/>
          </p:nvCxnSpPr>
          <p:spPr>
            <a:xfrm>
              <a:off x="354867" y="1618126"/>
              <a:ext cx="1155278" cy="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D79F00E-530E-4116-8B17-D72F01CF3CCE}"/>
              </a:ext>
            </a:extLst>
          </p:cNvPr>
          <p:cNvGrpSpPr/>
          <p:nvPr/>
        </p:nvGrpSpPr>
        <p:grpSpPr>
          <a:xfrm>
            <a:off x="199662" y="2322434"/>
            <a:ext cx="2796889" cy="876331"/>
            <a:chOff x="30755" y="2330593"/>
            <a:chExt cx="2796889" cy="876331"/>
          </a:xfrm>
        </p:grpSpPr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1F8E7FA1-09B6-4C16-9500-8D520609D7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0755" y="2330593"/>
              <a:ext cx="2796889" cy="876331"/>
            </a:xfrm>
            <a:prstGeom prst="rect">
              <a:avLst/>
            </a:prstGeom>
          </p:spPr>
        </p:pic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6DAA4B00-9427-4DBE-A402-AAE9F11CFD41}"/>
                </a:ext>
              </a:extLst>
            </p:cNvPr>
            <p:cNvCxnSpPr>
              <a:cxnSpLocks/>
            </p:cNvCxnSpPr>
            <p:nvPr/>
          </p:nvCxnSpPr>
          <p:spPr>
            <a:xfrm>
              <a:off x="888267" y="2525598"/>
              <a:ext cx="954388" cy="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0" name="Picture 79">
            <a:extLst>
              <a:ext uri="{FF2B5EF4-FFF2-40B4-BE49-F238E27FC236}">
                <a16:creationId xmlns:a16="http://schemas.microsoft.com/office/drawing/2014/main" id="{F4F5DFDC-D7B6-4F5A-A5F2-DB00C970D13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7357"/>
          <a:stretch/>
        </p:blipFill>
        <p:spPr>
          <a:xfrm>
            <a:off x="3045385" y="898086"/>
            <a:ext cx="2678429" cy="1602330"/>
          </a:xfrm>
          <a:prstGeom prst="rect">
            <a:avLst/>
          </a:prstGeom>
        </p:spPr>
      </p:pic>
      <p:grpSp>
        <p:nvGrpSpPr>
          <p:cNvPr id="81" name="Google Shape;11293;p81">
            <a:extLst>
              <a:ext uri="{FF2B5EF4-FFF2-40B4-BE49-F238E27FC236}">
                <a16:creationId xmlns:a16="http://schemas.microsoft.com/office/drawing/2014/main" id="{4E05BB1E-29C7-4240-9DCA-2AFC2A286048}"/>
              </a:ext>
            </a:extLst>
          </p:cNvPr>
          <p:cNvGrpSpPr/>
          <p:nvPr/>
        </p:nvGrpSpPr>
        <p:grpSpPr>
          <a:xfrm>
            <a:off x="3545770" y="2766103"/>
            <a:ext cx="400194" cy="324316"/>
            <a:chOff x="3044965" y="2435220"/>
            <a:chExt cx="400194" cy="324316"/>
          </a:xfrm>
        </p:grpSpPr>
        <p:sp>
          <p:nvSpPr>
            <p:cNvPr id="82" name="Google Shape;11294;p81">
              <a:extLst>
                <a:ext uri="{FF2B5EF4-FFF2-40B4-BE49-F238E27FC236}">
                  <a16:creationId xmlns:a16="http://schemas.microsoft.com/office/drawing/2014/main" id="{7DBE4AFE-4C78-4F00-B42A-77FA1B27F0E4}"/>
                </a:ext>
              </a:extLst>
            </p:cNvPr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295;p81">
              <a:extLst>
                <a:ext uri="{FF2B5EF4-FFF2-40B4-BE49-F238E27FC236}">
                  <a16:creationId xmlns:a16="http://schemas.microsoft.com/office/drawing/2014/main" id="{5363F110-7D7C-4A82-B366-D24751F18B97}"/>
                </a:ext>
              </a:extLst>
            </p:cNvPr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1296;p81">
              <a:extLst>
                <a:ext uri="{FF2B5EF4-FFF2-40B4-BE49-F238E27FC236}">
                  <a16:creationId xmlns:a16="http://schemas.microsoft.com/office/drawing/2014/main" id="{64378D9A-E854-4A94-9856-36B5CD057EDF}"/>
                </a:ext>
              </a:extLst>
            </p:cNvPr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11553;p82">
            <a:extLst>
              <a:ext uri="{FF2B5EF4-FFF2-40B4-BE49-F238E27FC236}">
                <a16:creationId xmlns:a16="http://schemas.microsoft.com/office/drawing/2014/main" id="{D9AC3C03-FBD9-4931-9695-78DF58E7889C}"/>
              </a:ext>
            </a:extLst>
          </p:cNvPr>
          <p:cNvGrpSpPr/>
          <p:nvPr/>
        </p:nvGrpSpPr>
        <p:grpSpPr>
          <a:xfrm>
            <a:off x="6593420" y="2490027"/>
            <a:ext cx="349052" cy="230050"/>
            <a:chOff x="3988156" y="1568461"/>
            <a:chExt cx="349052" cy="230050"/>
          </a:xfrm>
        </p:grpSpPr>
        <p:sp>
          <p:nvSpPr>
            <p:cNvPr id="86" name="Google Shape;11554;p82">
              <a:extLst>
                <a:ext uri="{FF2B5EF4-FFF2-40B4-BE49-F238E27FC236}">
                  <a16:creationId xmlns:a16="http://schemas.microsoft.com/office/drawing/2014/main" id="{50BBD8F6-FDF6-40D3-90A8-009245304288}"/>
                </a:ext>
              </a:extLst>
            </p:cNvPr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1555;p82">
              <a:extLst>
                <a:ext uri="{FF2B5EF4-FFF2-40B4-BE49-F238E27FC236}">
                  <a16:creationId xmlns:a16="http://schemas.microsoft.com/office/drawing/2014/main" id="{B3DFFBF6-56AC-4E9C-8B0C-CBC60E63500A}"/>
                </a:ext>
              </a:extLst>
            </p:cNvPr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1556;p82">
              <a:extLst>
                <a:ext uri="{FF2B5EF4-FFF2-40B4-BE49-F238E27FC236}">
                  <a16:creationId xmlns:a16="http://schemas.microsoft.com/office/drawing/2014/main" id="{C3D2268A-034D-42FE-9B3D-D5B0C8C426E2}"/>
                </a:ext>
              </a:extLst>
            </p:cNvPr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1557;p82">
              <a:extLst>
                <a:ext uri="{FF2B5EF4-FFF2-40B4-BE49-F238E27FC236}">
                  <a16:creationId xmlns:a16="http://schemas.microsoft.com/office/drawing/2014/main" id="{062CD916-9815-4781-957F-D9546BBE425A}"/>
                </a:ext>
              </a:extLst>
            </p:cNvPr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558;p82">
              <a:extLst>
                <a:ext uri="{FF2B5EF4-FFF2-40B4-BE49-F238E27FC236}">
                  <a16:creationId xmlns:a16="http://schemas.microsoft.com/office/drawing/2014/main" id="{CB1FB566-BBB1-4560-B167-AA0E86CD08B3}"/>
                </a:ext>
              </a:extLst>
            </p:cNvPr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1559;p82">
              <a:extLst>
                <a:ext uri="{FF2B5EF4-FFF2-40B4-BE49-F238E27FC236}">
                  <a16:creationId xmlns:a16="http://schemas.microsoft.com/office/drawing/2014/main" id="{EF86C3E9-ABBA-4C87-9049-73B47B11D644}"/>
                </a:ext>
              </a:extLst>
            </p:cNvPr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1560;p82">
              <a:extLst>
                <a:ext uri="{FF2B5EF4-FFF2-40B4-BE49-F238E27FC236}">
                  <a16:creationId xmlns:a16="http://schemas.microsoft.com/office/drawing/2014/main" id="{4F5D7360-F787-4FDB-8070-5B4F744DAEB0}"/>
                </a:ext>
              </a:extLst>
            </p:cNvPr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11789;p82">
            <a:extLst>
              <a:ext uri="{FF2B5EF4-FFF2-40B4-BE49-F238E27FC236}">
                <a16:creationId xmlns:a16="http://schemas.microsoft.com/office/drawing/2014/main" id="{B803CFF0-2F5E-4DB4-901F-9F4E92FEB855}"/>
              </a:ext>
            </a:extLst>
          </p:cNvPr>
          <p:cNvGrpSpPr/>
          <p:nvPr/>
        </p:nvGrpSpPr>
        <p:grpSpPr>
          <a:xfrm>
            <a:off x="1334650" y="3262430"/>
            <a:ext cx="399435" cy="365698"/>
            <a:chOff x="1731523" y="2422616"/>
            <a:chExt cx="399435" cy="365698"/>
          </a:xfrm>
        </p:grpSpPr>
        <p:sp>
          <p:nvSpPr>
            <p:cNvPr id="96" name="Google Shape;11790;p82">
              <a:extLst>
                <a:ext uri="{FF2B5EF4-FFF2-40B4-BE49-F238E27FC236}">
                  <a16:creationId xmlns:a16="http://schemas.microsoft.com/office/drawing/2014/main" id="{FBBFAF4A-9DD6-4516-ADF6-3318A2299063}"/>
                </a:ext>
              </a:extLst>
            </p:cNvPr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1791;p82">
              <a:extLst>
                <a:ext uri="{FF2B5EF4-FFF2-40B4-BE49-F238E27FC236}">
                  <a16:creationId xmlns:a16="http://schemas.microsoft.com/office/drawing/2014/main" id="{0AD18BD8-4673-4BE6-B5ED-A0719CE8AE12}"/>
                </a:ext>
              </a:extLst>
            </p:cNvPr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1792;p82">
              <a:extLst>
                <a:ext uri="{FF2B5EF4-FFF2-40B4-BE49-F238E27FC236}">
                  <a16:creationId xmlns:a16="http://schemas.microsoft.com/office/drawing/2014/main" id="{7FCC43EA-1AF3-42CA-A5DE-23DBD9194735}"/>
                </a:ext>
              </a:extLst>
            </p:cNvPr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31E11BF1-D706-4C4E-9313-D5846BAED9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6618" y="3505981"/>
            <a:ext cx="4033314" cy="1074425"/>
          </a:xfrm>
          <a:prstGeom prst="rect">
            <a:avLst/>
          </a:prstGeom>
        </p:spPr>
      </p:pic>
      <p:grpSp>
        <p:nvGrpSpPr>
          <p:cNvPr id="101" name="Google Shape;10906;p80">
            <a:extLst>
              <a:ext uri="{FF2B5EF4-FFF2-40B4-BE49-F238E27FC236}">
                <a16:creationId xmlns:a16="http://schemas.microsoft.com/office/drawing/2014/main" id="{915268E4-9E72-42F4-BF19-15373AAD3014}"/>
              </a:ext>
            </a:extLst>
          </p:cNvPr>
          <p:cNvGrpSpPr/>
          <p:nvPr/>
        </p:nvGrpSpPr>
        <p:grpSpPr>
          <a:xfrm>
            <a:off x="4688148" y="4663956"/>
            <a:ext cx="334634" cy="333904"/>
            <a:chOff x="7429366" y="3223183"/>
            <a:chExt cx="334634" cy="333904"/>
          </a:xfrm>
        </p:grpSpPr>
        <p:sp>
          <p:nvSpPr>
            <p:cNvPr id="102" name="Google Shape;10907;p80">
              <a:extLst>
                <a:ext uri="{FF2B5EF4-FFF2-40B4-BE49-F238E27FC236}">
                  <a16:creationId xmlns:a16="http://schemas.microsoft.com/office/drawing/2014/main" id="{AB5B1849-B1EF-4583-A8E4-EBE036B575A5}"/>
                </a:ext>
              </a:extLst>
            </p:cNvPr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908;p80">
              <a:extLst>
                <a:ext uri="{FF2B5EF4-FFF2-40B4-BE49-F238E27FC236}">
                  <a16:creationId xmlns:a16="http://schemas.microsoft.com/office/drawing/2014/main" id="{55C65046-39ED-4726-9CFF-C4717E04E8EC}"/>
                </a:ext>
              </a:extLst>
            </p:cNvPr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654;p35">
            <a:extLst>
              <a:ext uri="{FF2B5EF4-FFF2-40B4-BE49-F238E27FC236}">
                <a16:creationId xmlns:a16="http://schemas.microsoft.com/office/drawing/2014/main" id="{480990EF-1149-41BE-A926-F1412F4E65D9}"/>
              </a:ext>
            </a:extLst>
          </p:cNvPr>
          <p:cNvSpPr txBox="1">
            <a:spLocks/>
          </p:cNvSpPr>
          <p:nvPr/>
        </p:nvSpPr>
        <p:spPr>
          <a:xfrm>
            <a:off x="730016" y="3552172"/>
            <a:ext cx="1640188" cy="491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/>
            <a:r>
              <a:rPr lang="en-US" sz="1200" dirty="0"/>
              <a:t>New product demands</a:t>
            </a:r>
          </a:p>
        </p:txBody>
      </p:sp>
      <p:sp>
        <p:nvSpPr>
          <p:cNvPr id="105" name="Google Shape;654;p35">
            <a:extLst>
              <a:ext uri="{FF2B5EF4-FFF2-40B4-BE49-F238E27FC236}">
                <a16:creationId xmlns:a16="http://schemas.microsoft.com/office/drawing/2014/main" id="{EA8B4D85-B053-46BC-986A-E81EC96A69A5}"/>
              </a:ext>
            </a:extLst>
          </p:cNvPr>
          <p:cNvSpPr txBox="1">
            <a:spLocks/>
          </p:cNvSpPr>
          <p:nvPr/>
        </p:nvSpPr>
        <p:spPr>
          <a:xfrm>
            <a:off x="3501688" y="3053684"/>
            <a:ext cx="1640188" cy="491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/>
            <a:r>
              <a:rPr lang="en-US" sz="1200" dirty="0"/>
              <a:t>Costco Vision care</a:t>
            </a:r>
          </a:p>
        </p:txBody>
      </p:sp>
      <p:sp>
        <p:nvSpPr>
          <p:cNvPr id="106" name="Google Shape;654;p35">
            <a:extLst>
              <a:ext uri="{FF2B5EF4-FFF2-40B4-BE49-F238E27FC236}">
                <a16:creationId xmlns:a16="http://schemas.microsoft.com/office/drawing/2014/main" id="{6B6E23F8-3370-4544-BCE0-89BCA833C0E6}"/>
              </a:ext>
            </a:extLst>
          </p:cNvPr>
          <p:cNvSpPr txBox="1">
            <a:spLocks/>
          </p:cNvSpPr>
          <p:nvPr/>
        </p:nvSpPr>
        <p:spPr>
          <a:xfrm>
            <a:off x="6593420" y="2961413"/>
            <a:ext cx="1640188" cy="491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/>
            <a:r>
              <a:rPr lang="en-US" sz="1200" dirty="0"/>
              <a:t>Costco Travel</a:t>
            </a:r>
          </a:p>
        </p:txBody>
      </p:sp>
      <p:sp>
        <p:nvSpPr>
          <p:cNvPr id="107" name="Google Shape;654;p35">
            <a:extLst>
              <a:ext uri="{FF2B5EF4-FFF2-40B4-BE49-F238E27FC236}">
                <a16:creationId xmlns:a16="http://schemas.microsoft.com/office/drawing/2014/main" id="{4BE4CA07-DC02-48E0-91C7-DB39B5773DFF}"/>
              </a:ext>
            </a:extLst>
          </p:cNvPr>
          <p:cNvSpPr txBox="1">
            <a:spLocks/>
          </p:cNvSpPr>
          <p:nvPr/>
        </p:nvSpPr>
        <p:spPr>
          <a:xfrm>
            <a:off x="3047960" y="4585397"/>
            <a:ext cx="1640188" cy="491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/>
            <a:r>
              <a:rPr lang="en-US" sz="1200" dirty="0"/>
              <a:t>New store/depot locations, change in shipping logistics</a:t>
            </a:r>
          </a:p>
        </p:txBody>
      </p:sp>
      <p:sp>
        <p:nvSpPr>
          <p:cNvPr id="108" name="Google Shape;654;p35">
            <a:extLst>
              <a:ext uri="{FF2B5EF4-FFF2-40B4-BE49-F238E27FC236}">
                <a16:creationId xmlns:a16="http://schemas.microsoft.com/office/drawing/2014/main" id="{93718256-5FAF-4516-8482-53511AECEB61}"/>
              </a:ext>
            </a:extLst>
          </p:cNvPr>
          <p:cNvSpPr txBox="1">
            <a:spLocks/>
          </p:cNvSpPr>
          <p:nvPr/>
        </p:nvSpPr>
        <p:spPr>
          <a:xfrm>
            <a:off x="6898822" y="4014089"/>
            <a:ext cx="1640188" cy="491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/>
            <a:r>
              <a:rPr lang="en-US" sz="1200" dirty="0"/>
              <a:t>Any many more…</a:t>
            </a:r>
          </a:p>
        </p:txBody>
      </p:sp>
      <p:grpSp>
        <p:nvGrpSpPr>
          <p:cNvPr id="109" name="Google Shape;10973;p80">
            <a:extLst>
              <a:ext uri="{FF2B5EF4-FFF2-40B4-BE49-F238E27FC236}">
                <a16:creationId xmlns:a16="http://schemas.microsoft.com/office/drawing/2014/main" id="{6A5C34AE-CC70-4347-86CE-71181FC3045C}"/>
              </a:ext>
            </a:extLst>
          </p:cNvPr>
          <p:cNvGrpSpPr/>
          <p:nvPr/>
        </p:nvGrpSpPr>
        <p:grpSpPr>
          <a:xfrm>
            <a:off x="7437574" y="3753208"/>
            <a:ext cx="374709" cy="374010"/>
            <a:chOff x="1421638" y="4125629"/>
            <a:chExt cx="374709" cy="374010"/>
          </a:xfrm>
        </p:grpSpPr>
        <p:sp>
          <p:nvSpPr>
            <p:cNvPr id="110" name="Google Shape;10974;p80">
              <a:extLst>
                <a:ext uri="{FF2B5EF4-FFF2-40B4-BE49-F238E27FC236}">
                  <a16:creationId xmlns:a16="http://schemas.microsoft.com/office/drawing/2014/main" id="{A18CC986-951B-4088-99BF-3857E0EC8FAF}"/>
                </a:ext>
              </a:extLst>
            </p:cNvPr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0975;p80">
              <a:extLst>
                <a:ext uri="{FF2B5EF4-FFF2-40B4-BE49-F238E27FC236}">
                  <a16:creationId xmlns:a16="http://schemas.microsoft.com/office/drawing/2014/main" id="{61D59586-CF12-4433-97B4-7A5CEDFE3139}"/>
                </a:ext>
              </a:extLst>
            </p:cNvPr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9" dur="indefinite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indefinite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2" dur="indefinite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indefinite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5" dur="indefinite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indefinite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8" dur="indefinite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indefinite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4" dur="indefinite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7" dur="indefinite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0" dur="indefinite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5" dur="indefinite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8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1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04" grpId="1"/>
      <p:bldP spid="105" grpId="0"/>
      <p:bldP spid="105" grpId="1"/>
      <p:bldP spid="106" grpId="0"/>
      <p:bldP spid="106" grpId="1"/>
      <p:bldP spid="107" grpId="0"/>
      <p:bldP spid="107" grpId="1"/>
      <p:bldP spid="10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35"/>
          <p:cNvGrpSpPr/>
          <p:nvPr/>
        </p:nvGrpSpPr>
        <p:grpSpPr>
          <a:xfrm>
            <a:off x="130191" y="124740"/>
            <a:ext cx="2491624" cy="2446875"/>
            <a:chOff x="1590475" y="606700"/>
            <a:chExt cx="4565775" cy="4483775"/>
          </a:xfrm>
        </p:grpSpPr>
        <p:sp>
          <p:nvSpPr>
            <p:cNvPr id="477" name="Google Shape;477;p35"/>
            <p:cNvSpPr/>
            <p:nvPr/>
          </p:nvSpPr>
          <p:spPr>
            <a:xfrm>
              <a:off x="207832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5"/>
            <p:cNvSpPr/>
            <p:nvPr/>
          </p:nvSpPr>
          <p:spPr>
            <a:xfrm>
              <a:off x="207832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5"/>
            <p:cNvSpPr/>
            <p:nvPr/>
          </p:nvSpPr>
          <p:spPr>
            <a:xfrm>
              <a:off x="2078325" y="152070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25519" y="32490"/>
                  </a:lnTo>
                  <a:lnTo>
                    <a:pt x="255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5"/>
            <p:cNvSpPr/>
            <p:nvPr/>
          </p:nvSpPr>
          <p:spPr>
            <a:xfrm>
              <a:off x="2324325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1" y="0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5"/>
            <p:cNvSpPr/>
            <p:nvPr/>
          </p:nvSpPr>
          <p:spPr>
            <a:xfrm>
              <a:off x="2496950" y="18134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5"/>
            <p:cNvSpPr/>
            <p:nvPr/>
          </p:nvSpPr>
          <p:spPr>
            <a:xfrm>
              <a:off x="2395225" y="2061925"/>
              <a:ext cx="187650" cy="137625"/>
            </a:xfrm>
            <a:custGeom>
              <a:avLst/>
              <a:gdLst/>
              <a:ahLst/>
              <a:cxnLst/>
              <a:rect l="l" t="t" r="r" b="b"/>
              <a:pathLst>
                <a:path w="7506" h="5505" extrusionOk="0">
                  <a:moveTo>
                    <a:pt x="967" y="0"/>
                  </a:moveTo>
                  <a:lnTo>
                    <a:pt x="0" y="3903"/>
                  </a:lnTo>
                  <a:lnTo>
                    <a:pt x="6538" y="5504"/>
                  </a:lnTo>
                  <a:lnTo>
                    <a:pt x="7505" y="1601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5"/>
            <p:cNvSpPr/>
            <p:nvPr/>
          </p:nvSpPr>
          <p:spPr>
            <a:xfrm>
              <a:off x="274547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2" y="32490"/>
                  </a:lnTo>
                  <a:lnTo>
                    <a:pt x="35792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5"/>
            <p:cNvSpPr/>
            <p:nvPr/>
          </p:nvSpPr>
          <p:spPr>
            <a:xfrm>
              <a:off x="2745475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35792" y="32490"/>
                  </a:lnTo>
                  <a:lnTo>
                    <a:pt x="3579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5"/>
            <p:cNvSpPr/>
            <p:nvPr/>
          </p:nvSpPr>
          <p:spPr>
            <a:xfrm>
              <a:off x="2745475" y="152070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0"/>
                  </a:moveTo>
                  <a:lnTo>
                    <a:pt x="0" y="32490"/>
                  </a:lnTo>
                  <a:lnTo>
                    <a:pt x="25518" y="32490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2991475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0" y="0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3164100" y="18134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5"/>
            <p:cNvSpPr/>
            <p:nvPr/>
          </p:nvSpPr>
          <p:spPr>
            <a:xfrm>
              <a:off x="3062350" y="2061925"/>
              <a:ext cx="187675" cy="138450"/>
            </a:xfrm>
            <a:custGeom>
              <a:avLst/>
              <a:gdLst/>
              <a:ahLst/>
              <a:cxnLst/>
              <a:rect l="l" t="t" r="r" b="b"/>
              <a:pathLst>
                <a:path w="7507" h="5538" extrusionOk="0">
                  <a:moveTo>
                    <a:pt x="968" y="0"/>
                  </a:moveTo>
                  <a:lnTo>
                    <a:pt x="1" y="3903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5"/>
            <p:cNvSpPr/>
            <p:nvPr/>
          </p:nvSpPr>
          <p:spPr>
            <a:xfrm>
              <a:off x="3412600" y="152070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3412600" y="152070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3412600" y="1520700"/>
              <a:ext cx="638000" cy="812275"/>
            </a:xfrm>
            <a:custGeom>
              <a:avLst/>
              <a:gdLst/>
              <a:ahLst/>
              <a:cxnLst/>
              <a:rect l="l" t="t" r="r" b="b"/>
              <a:pathLst>
                <a:path w="25520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25519" y="32490"/>
                  </a:lnTo>
                  <a:lnTo>
                    <a:pt x="255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5"/>
            <p:cNvSpPr/>
            <p:nvPr/>
          </p:nvSpPr>
          <p:spPr>
            <a:xfrm>
              <a:off x="3658625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0" y="0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3831250" y="1813400"/>
              <a:ext cx="158450" cy="80925"/>
            </a:xfrm>
            <a:custGeom>
              <a:avLst/>
              <a:gdLst/>
              <a:ahLst/>
              <a:cxnLst/>
              <a:rect l="l" t="t" r="r" b="b"/>
              <a:pathLst>
                <a:path w="6338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3729500" y="2061925"/>
              <a:ext cx="187650" cy="138450"/>
            </a:xfrm>
            <a:custGeom>
              <a:avLst/>
              <a:gdLst/>
              <a:ahLst/>
              <a:cxnLst/>
              <a:rect l="l" t="t" r="r" b="b"/>
              <a:pathLst>
                <a:path w="7506" h="5538" extrusionOk="0">
                  <a:moveTo>
                    <a:pt x="968" y="0"/>
                  </a:moveTo>
                  <a:lnTo>
                    <a:pt x="1" y="3903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4079750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4079750" y="152070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35793" y="32490"/>
                  </a:lnTo>
                  <a:lnTo>
                    <a:pt x="35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4079750" y="152070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1" y="0"/>
                  </a:moveTo>
                  <a:lnTo>
                    <a:pt x="1" y="32490"/>
                  </a:lnTo>
                  <a:lnTo>
                    <a:pt x="25519" y="32490"/>
                  </a:lnTo>
                  <a:lnTo>
                    <a:pt x="255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4325750" y="1520700"/>
              <a:ext cx="137625" cy="226850"/>
            </a:xfrm>
            <a:custGeom>
              <a:avLst/>
              <a:gdLst/>
              <a:ahLst/>
              <a:cxnLst/>
              <a:rect l="l" t="t" r="r" b="b"/>
              <a:pathLst>
                <a:path w="5505" h="9074" extrusionOk="0">
                  <a:moveTo>
                    <a:pt x="1" y="0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4498375" y="18134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4396650" y="2061925"/>
              <a:ext cx="187650" cy="138450"/>
            </a:xfrm>
            <a:custGeom>
              <a:avLst/>
              <a:gdLst/>
              <a:ahLst/>
              <a:cxnLst/>
              <a:rect l="l" t="t" r="r" b="b"/>
              <a:pathLst>
                <a:path w="7506" h="5538" extrusionOk="0">
                  <a:moveTo>
                    <a:pt x="968" y="0"/>
                  </a:moveTo>
                  <a:lnTo>
                    <a:pt x="0" y="3903"/>
                  </a:lnTo>
                  <a:lnTo>
                    <a:pt x="6538" y="5538"/>
                  </a:lnTo>
                  <a:lnTo>
                    <a:pt x="7506" y="1635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207832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207832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2078325" y="2635650"/>
              <a:ext cx="637975" cy="813125"/>
            </a:xfrm>
            <a:custGeom>
              <a:avLst/>
              <a:gdLst/>
              <a:ahLst/>
              <a:cxnLst/>
              <a:rect l="l" t="t" r="r" b="b"/>
              <a:pathLst>
                <a:path w="25519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25519" y="32524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5"/>
            <p:cNvSpPr/>
            <p:nvPr/>
          </p:nvSpPr>
          <p:spPr>
            <a:xfrm>
              <a:off x="2324325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5"/>
            <p:cNvSpPr/>
            <p:nvPr/>
          </p:nvSpPr>
          <p:spPr>
            <a:xfrm>
              <a:off x="2496950" y="29292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5"/>
            <p:cNvSpPr/>
            <p:nvPr/>
          </p:nvSpPr>
          <p:spPr>
            <a:xfrm>
              <a:off x="2395225" y="31768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67" y="1"/>
                  </a:moveTo>
                  <a:lnTo>
                    <a:pt x="0" y="3904"/>
                  </a:lnTo>
                  <a:lnTo>
                    <a:pt x="6538" y="5538"/>
                  </a:lnTo>
                  <a:lnTo>
                    <a:pt x="7505" y="1635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5"/>
            <p:cNvSpPr/>
            <p:nvPr/>
          </p:nvSpPr>
          <p:spPr>
            <a:xfrm>
              <a:off x="274547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2" y="32524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2745475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35792" y="32524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5"/>
            <p:cNvSpPr/>
            <p:nvPr/>
          </p:nvSpPr>
          <p:spPr>
            <a:xfrm>
              <a:off x="2745475" y="2635650"/>
              <a:ext cx="637975" cy="813125"/>
            </a:xfrm>
            <a:custGeom>
              <a:avLst/>
              <a:gdLst/>
              <a:ahLst/>
              <a:cxnLst/>
              <a:rect l="l" t="t" r="r" b="b"/>
              <a:pathLst>
                <a:path w="25519" h="32525" extrusionOk="0">
                  <a:moveTo>
                    <a:pt x="0" y="1"/>
                  </a:moveTo>
                  <a:lnTo>
                    <a:pt x="0" y="32524"/>
                  </a:lnTo>
                  <a:lnTo>
                    <a:pt x="25518" y="32524"/>
                  </a:lnTo>
                  <a:lnTo>
                    <a:pt x="255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5"/>
            <p:cNvSpPr/>
            <p:nvPr/>
          </p:nvSpPr>
          <p:spPr>
            <a:xfrm>
              <a:off x="2991475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5"/>
            <p:cNvSpPr/>
            <p:nvPr/>
          </p:nvSpPr>
          <p:spPr>
            <a:xfrm>
              <a:off x="3164100" y="29292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5"/>
            <p:cNvSpPr/>
            <p:nvPr/>
          </p:nvSpPr>
          <p:spPr>
            <a:xfrm>
              <a:off x="3062350" y="3176875"/>
              <a:ext cx="187675" cy="138475"/>
            </a:xfrm>
            <a:custGeom>
              <a:avLst/>
              <a:gdLst/>
              <a:ahLst/>
              <a:cxnLst/>
              <a:rect l="l" t="t" r="r" b="b"/>
              <a:pathLst>
                <a:path w="7507" h="5539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3412600" y="2635650"/>
              <a:ext cx="894850" cy="813125"/>
            </a:xfrm>
            <a:custGeom>
              <a:avLst/>
              <a:gdLst/>
              <a:ahLst/>
              <a:cxnLst/>
              <a:rect l="l" t="t" r="r" b="b"/>
              <a:pathLst>
                <a:path w="35794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5"/>
            <p:cNvSpPr/>
            <p:nvPr/>
          </p:nvSpPr>
          <p:spPr>
            <a:xfrm>
              <a:off x="3412600" y="2635650"/>
              <a:ext cx="894850" cy="813125"/>
            </a:xfrm>
            <a:custGeom>
              <a:avLst/>
              <a:gdLst/>
              <a:ahLst/>
              <a:cxnLst/>
              <a:rect l="l" t="t" r="r" b="b"/>
              <a:pathLst>
                <a:path w="35794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5"/>
            <p:cNvSpPr/>
            <p:nvPr/>
          </p:nvSpPr>
          <p:spPr>
            <a:xfrm>
              <a:off x="3412600" y="2635650"/>
              <a:ext cx="638000" cy="813125"/>
            </a:xfrm>
            <a:custGeom>
              <a:avLst/>
              <a:gdLst/>
              <a:ahLst/>
              <a:cxnLst/>
              <a:rect l="l" t="t" r="r" b="b"/>
              <a:pathLst>
                <a:path w="25520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25519" y="32524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3658625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3831250" y="2929200"/>
              <a:ext cx="158450" cy="80925"/>
            </a:xfrm>
            <a:custGeom>
              <a:avLst/>
              <a:gdLst/>
              <a:ahLst/>
              <a:cxnLst/>
              <a:rect l="l" t="t" r="r" b="b"/>
              <a:pathLst>
                <a:path w="6338" h="3237" extrusionOk="0">
                  <a:moveTo>
                    <a:pt x="0" y="1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3729500" y="31768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4079750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4079750" y="2635650"/>
              <a:ext cx="894825" cy="813125"/>
            </a:xfrm>
            <a:custGeom>
              <a:avLst/>
              <a:gdLst/>
              <a:ahLst/>
              <a:cxnLst/>
              <a:rect l="l" t="t" r="r" b="b"/>
              <a:pathLst>
                <a:path w="35793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35793" y="32524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4079750" y="2635650"/>
              <a:ext cx="637975" cy="813125"/>
            </a:xfrm>
            <a:custGeom>
              <a:avLst/>
              <a:gdLst/>
              <a:ahLst/>
              <a:cxnLst/>
              <a:rect l="l" t="t" r="r" b="b"/>
              <a:pathLst>
                <a:path w="25519" h="32525" extrusionOk="0">
                  <a:moveTo>
                    <a:pt x="1" y="1"/>
                  </a:moveTo>
                  <a:lnTo>
                    <a:pt x="1" y="32524"/>
                  </a:lnTo>
                  <a:lnTo>
                    <a:pt x="25519" y="32524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4325750" y="26356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4498375" y="2929200"/>
              <a:ext cx="158475" cy="80925"/>
            </a:xfrm>
            <a:custGeom>
              <a:avLst/>
              <a:gdLst/>
              <a:ahLst/>
              <a:cxnLst/>
              <a:rect l="l" t="t" r="r" b="b"/>
              <a:pathLst>
                <a:path w="6339" h="3237" extrusionOk="0">
                  <a:moveTo>
                    <a:pt x="1" y="1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5"/>
            <p:cNvSpPr/>
            <p:nvPr/>
          </p:nvSpPr>
          <p:spPr>
            <a:xfrm>
              <a:off x="4396650" y="3177725"/>
              <a:ext cx="187650" cy="137625"/>
            </a:xfrm>
            <a:custGeom>
              <a:avLst/>
              <a:gdLst/>
              <a:ahLst/>
              <a:cxnLst/>
              <a:rect l="l" t="t" r="r" b="b"/>
              <a:pathLst>
                <a:path w="7506" h="5505" extrusionOk="0">
                  <a:moveTo>
                    <a:pt x="968" y="0"/>
                  </a:moveTo>
                  <a:lnTo>
                    <a:pt x="0" y="3903"/>
                  </a:lnTo>
                  <a:lnTo>
                    <a:pt x="6538" y="5504"/>
                  </a:lnTo>
                  <a:lnTo>
                    <a:pt x="7506" y="160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5"/>
            <p:cNvSpPr/>
            <p:nvPr/>
          </p:nvSpPr>
          <p:spPr>
            <a:xfrm>
              <a:off x="207832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5"/>
            <p:cNvSpPr/>
            <p:nvPr/>
          </p:nvSpPr>
          <p:spPr>
            <a:xfrm>
              <a:off x="207832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5"/>
            <p:cNvSpPr/>
            <p:nvPr/>
          </p:nvSpPr>
          <p:spPr>
            <a:xfrm>
              <a:off x="2078325" y="375145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25519" y="32491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2324325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2496950" y="4044175"/>
              <a:ext cx="158475" cy="80900"/>
            </a:xfrm>
            <a:custGeom>
              <a:avLst/>
              <a:gdLst/>
              <a:ahLst/>
              <a:cxnLst/>
              <a:rect l="l" t="t" r="r" b="b"/>
              <a:pathLst>
                <a:path w="6339" h="3236" extrusionOk="0">
                  <a:moveTo>
                    <a:pt x="1" y="0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5"/>
            <p:cNvSpPr/>
            <p:nvPr/>
          </p:nvSpPr>
          <p:spPr>
            <a:xfrm>
              <a:off x="2395225" y="4292675"/>
              <a:ext cx="187650" cy="137625"/>
            </a:xfrm>
            <a:custGeom>
              <a:avLst/>
              <a:gdLst/>
              <a:ahLst/>
              <a:cxnLst/>
              <a:rect l="l" t="t" r="r" b="b"/>
              <a:pathLst>
                <a:path w="7506" h="5505" extrusionOk="0">
                  <a:moveTo>
                    <a:pt x="934" y="1"/>
                  </a:moveTo>
                  <a:lnTo>
                    <a:pt x="0" y="3904"/>
                  </a:lnTo>
                  <a:lnTo>
                    <a:pt x="6538" y="5505"/>
                  </a:lnTo>
                  <a:lnTo>
                    <a:pt x="7505" y="1602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5"/>
            <p:cNvSpPr/>
            <p:nvPr/>
          </p:nvSpPr>
          <p:spPr>
            <a:xfrm>
              <a:off x="274547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2" y="32491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2745475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35792" y="32491"/>
                  </a:lnTo>
                  <a:lnTo>
                    <a:pt x="357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2745475" y="375145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0" y="1"/>
                  </a:moveTo>
                  <a:lnTo>
                    <a:pt x="0" y="32491"/>
                  </a:lnTo>
                  <a:lnTo>
                    <a:pt x="25518" y="32491"/>
                  </a:lnTo>
                  <a:lnTo>
                    <a:pt x="255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2991475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3164100" y="4044175"/>
              <a:ext cx="158475" cy="80900"/>
            </a:xfrm>
            <a:custGeom>
              <a:avLst/>
              <a:gdLst/>
              <a:ahLst/>
              <a:cxnLst/>
              <a:rect l="l" t="t" r="r" b="b"/>
              <a:pathLst>
                <a:path w="6339" h="3236" extrusionOk="0">
                  <a:moveTo>
                    <a:pt x="0" y="0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3062350" y="4292675"/>
              <a:ext cx="187675" cy="137625"/>
            </a:xfrm>
            <a:custGeom>
              <a:avLst/>
              <a:gdLst/>
              <a:ahLst/>
              <a:cxnLst/>
              <a:rect l="l" t="t" r="r" b="b"/>
              <a:pathLst>
                <a:path w="7507" h="5505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05"/>
                  </a:lnTo>
                  <a:lnTo>
                    <a:pt x="7506" y="1602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3412600" y="375145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3412600" y="3751450"/>
              <a:ext cx="894850" cy="812275"/>
            </a:xfrm>
            <a:custGeom>
              <a:avLst/>
              <a:gdLst/>
              <a:ahLst/>
              <a:cxnLst/>
              <a:rect l="l" t="t" r="r" b="b"/>
              <a:pathLst>
                <a:path w="35794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3412600" y="3751450"/>
              <a:ext cx="638000" cy="812275"/>
            </a:xfrm>
            <a:custGeom>
              <a:avLst/>
              <a:gdLst/>
              <a:ahLst/>
              <a:cxnLst/>
              <a:rect l="l" t="t" r="r" b="b"/>
              <a:pathLst>
                <a:path w="25520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25519" y="32491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3658625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0" y="1"/>
                  </a:moveTo>
                  <a:lnTo>
                    <a:pt x="0" y="9074"/>
                  </a:lnTo>
                  <a:lnTo>
                    <a:pt x="5504" y="907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3831250" y="4044175"/>
              <a:ext cx="158450" cy="80900"/>
            </a:xfrm>
            <a:custGeom>
              <a:avLst/>
              <a:gdLst/>
              <a:ahLst/>
              <a:cxnLst/>
              <a:rect l="l" t="t" r="r" b="b"/>
              <a:pathLst>
                <a:path w="6338" h="3236" extrusionOk="0">
                  <a:moveTo>
                    <a:pt x="0" y="0"/>
                  </a:moveTo>
                  <a:lnTo>
                    <a:pt x="0" y="3236"/>
                  </a:lnTo>
                  <a:lnTo>
                    <a:pt x="6338" y="3236"/>
                  </a:lnTo>
                  <a:lnTo>
                    <a:pt x="63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3729500" y="42926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68" y="1"/>
                  </a:moveTo>
                  <a:lnTo>
                    <a:pt x="1" y="3904"/>
                  </a:lnTo>
                  <a:lnTo>
                    <a:pt x="6539" y="5538"/>
                  </a:lnTo>
                  <a:lnTo>
                    <a:pt x="7506" y="1635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4079750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4079750" y="3751450"/>
              <a:ext cx="894825" cy="812275"/>
            </a:xfrm>
            <a:custGeom>
              <a:avLst/>
              <a:gdLst/>
              <a:ahLst/>
              <a:cxnLst/>
              <a:rect l="l" t="t" r="r" b="b"/>
              <a:pathLst>
                <a:path w="35793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35793" y="32491"/>
                  </a:lnTo>
                  <a:lnTo>
                    <a:pt x="357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4079750" y="3751450"/>
              <a:ext cx="637975" cy="812275"/>
            </a:xfrm>
            <a:custGeom>
              <a:avLst/>
              <a:gdLst/>
              <a:ahLst/>
              <a:cxnLst/>
              <a:rect l="l" t="t" r="r" b="b"/>
              <a:pathLst>
                <a:path w="25519" h="32491" extrusionOk="0">
                  <a:moveTo>
                    <a:pt x="1" y="1"/>
                  </a:moveTo>
                  <a:lnTo>
                    <a:pt x="1" y="32491"/>
                  </a:lnTo>
                  <a:lnTo>
                    <a:pt x="25519" y="32491"/>
                  </a:lnTo>
                  <a:lnTo>
                    <a:pt x="25519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4325750" y="3751450"/>
              <a:ext cx="137625" cy="226875"/>
            </a:xfrm>
            <a:custGeom>
              <a:avLst/>
              <a:gdLst/>
              <a:ahLst/>
              <a:cxnLst/>
              <a:rect l="l" t="t" r="r" b="b"/>
              <a:pathLst>
                <a:path w="5505" h="9075" extrusionOk="0">
                  <a:moveTo>
                    <a:pt x="1" y="1"/>
                  </a:moveTo>
                  <a:lnTo>
                    <a:pt x="1" y="9074"/>
                  </a:lnTo>
                  <a:lnTo>
                    <a:pt x="5505" y="9074"/>
                  </a:lnTo>
                  <a:lnTo>
                    <a:pt x="5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4498375" y="4044175"/>
              <a:ext cx="158475" cy="80900"/>
            </a:xfrm>
            <a:custGeom>
              <a:avLst/>
              <a:gdLst/>
              <a:ahLst/>
              <a:cxnLst/>
              <a:rect l="l" t="t" r="r" b="b"/>
              <a:pathLst>
                <a:path w="6339" h="3236" extrusionOk="0">
                  <a:moveTo>
                    <a:pt x="1" y="0"/>
                  </a:moveTo>
                  <a:lnTo>
                    <a:pt x="1" y="3236"/>
                  </a:lnTo>
                  <a:lnTo>
                    <a:pt x="6339" y="3236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4396650" y="4292675"/>
              <a:ext cx="187650" cy="138475"/>
            </a:xfrm>
            <a:custGeom>
              <a:avLst/>
              <a:gdLst/>
              <a:ahLst/>
              <a:cxnLst/>
              <a:rect l="l" t="t" r="r" b="b"/>
              <a:pathLst>
                <a:path w="7506" h="5539" extrusionOk="0">
                  <a:moveTo>
                    <a:pt x="934" y="1"/>
                  </a:moveTo>
                  <a:lnTo>
                    <a:pt x="0" y="3904"/>
                  </a:lnTo>
                  <a:lnTo>
                    <a:pt x="6538" y="5538"/>
                  </a:lnTo>
                  <a:lnTo>
                    <a:pt x="7506" y="1635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1930725" y="1221325"/>
              <a:ext cx="3127250" cy="145950"/>
            </a:xfrm>
            <a:custGeom>
              <a:avLst/>
              <a:gdLst/>
              <a:ahLst/>
              <a:cxnLst/>
              <a:rect l="l" t="t" r="r" b="b"/>
              <a:pathLst>
                <a:path w="125090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1930725" y="2305425"/>
              <a:ext cx="3127250" cy="145975"/>
            </a:xfrm>
            <a:custGeom>
              <a:avLst/>
              <a:gdLst/>
              <a:ahLst/>
              <a:cxnLst/>
              <a:rect l="l" t="t" r="r" b="b"/>
              <a:pathLst>
                <a:path w="125090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1930725" y="3389525"/>
              <a:ext cx="3127250" cy="145975"/>
            </a:xfrm>
            <a:custGeom>
              <a:avLst/>
              <a:gdLst/>
              <a:ahLst/>
              <a:cxnLst/>
              <a:rect l="l" t="t" r="r" b="b"/>
              <a:pathLst>
                <a:path w="125090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1"/>
                  </a:ln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1930725" y="4473650"/>
              <a:ext cx="3127250" cy="145950"/>
            </a:xfrm>
            <a:custGeom>
              <a:avLst/>
              <a:gdLst/>
              <a:ahLst/>
              <a:cxnLst/>
              <a:rect l="l" t="t" r="r" b="b"/>
              <a:pathLst>
                <a:path w="125090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125089" y="5838"/>
                  </a:lnTo>
                  <a:lnTo>
                    <a:pt x="125089" y="0"/>
                  </a:lnTo>
                  <a:close/>
                </a:path>
              </a:pathLst>
            </a:custGeom>
            <a:solidFill>
              <a:srgbClr val="A3A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5516600" y="606700"/>
              <a:ext cx="135125" cy="4429875"/>
            </a:xfrm>
            <a:custGeom>
              <a:avLst/>
              <a:gdLst/>
              <a:ahLst/>
              <a:cxnLst/>
              <a:rect l="l" t="t" r="r" b="b"/>
              <a:pathLst>
                <a:path w="5405" h="177195" extrusionOk="0">
                  <a:moveTo>
                    <a:pt x="1" y="1"/>
                  </a:moveTo>
                  <a:lnTo>
                    <a:pt x="1" y="177194"/>
                  </a:lnTo>
                  <a:lnTo>
                    <a:pt x="5405" y="177194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2628725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0" y="1"/>
                  </a:moveTo>
                  <a:lnTo>
                    <a:pt x="0" y="177194"/>
                  </a:lnTo>
                  <a:lnTo>
                    <a:pt x="5437" y="177194"/>
                  </a:lnTo>
                  <a:lnTo>
                    <a:pt x="5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4984575" y="1221325"/>
              <a:ext cx="636300" cy="145950"/>
            </a:xfrm>
            <a:custGeom>
              <a:avLst/>
              <a:gdLst/>
              <a:ahLst/>
              <a:cxnLst/>
              <a:rect l="l" t="t" r="r" b="b"/>
              <a:pathLst>
                <a:path w="25452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4984575" y="2305425"/>
              <a:ext cx="636300" cy="145975"/>
            </a:xfrm>
            <a:custGeom>
              <a:avLst/>
              <a:gdLst/>
              <a:ahLst/>
              <a:cxnLst/>
              <a:rect l="l" t="t" r="r" b="b"/>
              <a:pathLst>
                <a:path w="25452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4984575" y="3389525"/>
              <a:ext cx="636300" cy="145975"/>
            </a:xfrm>
            <a:custGeom>
              <a:avLst/>
              <a:gdLst/>
              <a:ahLst/>
              <a:cxnLst/>
              <a:rect l="l" t="t" r="r" b="b"/>
              <a:pathLst>
                <a:path w="25452" h="5839" extrusionOk="0">
                  <a:moveTo>
                    <a:pt x="0" y="1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4984575" y="4473650"/>
              <a:ext cx="636300" cy="145950"/>
            </a:xfrm>
            <a:custGeom>
              <a:avLst/>
              <a:gdLst/>
              <a:ahLst/>
              <a:cxnLst/>
              <a:rect l="l" t="t" r="r" b="b"/>
              <a:pathLst>
                <a:path w="25452" h="5838" extrusionOk="0">
                  <a:moveTo>
                    <a:pt x="0" y="0"/>
                  </a:moveTo>
                  <a:lnTo>
                    <a:pt x="0" y="5838"/>
                  </a:lnTo>
                  <a:lnTo>
                    <a:pt x="25452" y="5838"/>
                  </a:lnTo>
                  <a:lnTo>
                    <a:pt x="25452" y="0"/>
                  </a:ln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1919875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1" y="1"/>
                  </a:moveTo>
                  <a:lnTo>
                    <a:pt x="1" y="177194"/>
                  </a:lnTo>
                  <a:lnTo>
                    <a:pt x="5438" y="177194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3420950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0" y="1"/>
                  </a:moveTo>
                  <a:lnTo>
                    <a:pt x="0" y="177194"/>
                  </a:lnTo>
                  <a:lnTo>
                    <a:pt x="5438" y="177194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4922025" y="606700"/>
              <a:ext cx="135950" cy="4429875"/>
            </a:xfrm>
            <a:custGeom>
              <a:avLst/>
              <a:gdLst/>
              <a:ahLst/>
              <a:cxnLst/>
              <a:rect l="l" t="t" r="r" b="b"/>
              <a:pathLst>
                <a:path w="5438" h="177195" extrusionOk="0">
                  <a:moveTo>
                    <a:pt x="0" y="1"/>
                  </a:moveTo>
                  <a:lnTo>
                    <a:pt x="0" y="177194"/>
                  </a:lnTo>
                  <a:lnTo>
                    <a:pt x="5437" y="177194"/>
                  </a:lnTo>
                  <a:lnTo>
                    <a:pt x="54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3720325" y="2146150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3720325" y="2146150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3720325" y="2146150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fill="none" extrusionOk="0">
                  <a:moveTo>
                    <a:pt x="1" y="0"/>
                  </a:moveTo>
                  <a:lnTo>
                    <a:pt x="42531" y="0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3720325" y="2146150"/>
              <a:ext cx="758075" cy="965700"/>
            </a:xfrm>
            <a:custGeom>
              <a:avLst/>
              <a:gdLst/>
              <a:ahLst/>
              <a:cxnLst/>
              <a:rect l="l" t="t" r="r" b="b"/>
              <a:pathLst>
                <a:path w="30323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30322" y="38628"/>
                  </a:lnTo>
                  <a:lnTo>
                    <a:pt x="30322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4013025" y="2146150"/>
              <a:ext cx="162650" cy="269375"/>
            </a:xfrm>
            <a:custGeom>
              <a:avLst/>
              <a:gdLst/>
              <a:ahLst/>
              <a:cxnLst/>
              <a:rect l="l" t="t" r="r" b="b"/>
              <a:pathLst>
                <a:path w="6506" h="10775" extrusionOk="0">
                  <a:moveTo>
                    <a:pt x="1" y="0"/>
                  </a:moveTo>
                  <a:lnTo>
                    <a:pt x="1" y="10775"/>
                  </a:lnTo>
                  <a:lnTo>
                    <a:pt x="6506" y="10775"/>
                  </a:lnTo>
                  <a:lnTo>
                    <a:pt x="6506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4217350" y="2494725"/>
              <a:ext cx="189325" cy="95925"/>
            </a:xfrm>
            <a:custGeom>
              <a:avLst/>
              <a:gdLst/>
              <a:ahLst/>
              <a:cxnLst/>
              <a:rect l="l" t="t" r="r" b="b"/>
              <a:pathLst>
                <a:path w="7573" h="3837" extrusionOk="0">
                  <a:moveTo>
                    <a:pt x="0" y="1"/>
                  </a:moveTo>
                  <a:lnTo>
                    <a:pt x="0" y="3837"/>
                  </a:lnTo>
                  <a:lnTo>
                    <a:pt x="7573" y="3837"/>
                  </a:lnTo>
                  <a:lnTo>
                    <a:pt x="7573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4096425" y="2789950"/>
              <a:ext cx="223525" cy="163475"/>
            </a:xfrm>
            <a:custGeom>
              <a:avLst/>
              <a:gdLst/>
              <a:ahLst/>
              <a:cxnLst/>
              <a:rect l="l" t="t" r="r" b="b"/>
              <a:pathLst>
                <a:path w="8941" h="6539" extrusionOk="0">
                  <a:moveTo>
                    <a:pt x="1168" y="0"/>
                  </a:moveTo>
                  <a:lnTo>
                    <a:pt x="1" y="4637"/>
                  </a:lnTo>
                  <a:lnTo>
                    <a:pt x="7773" y="6538"/>
                  </a:lnTo>
                  <a:lnTo>
                    <a:pt x="8940" y="1901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308070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308070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308070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fill="none" extrusionOk="0">
                  <a:moveTo>
                    <a:pt x="1" y="1"/>
                  </a:moveTo>
                  <a:lnTo>
                    <a:pt x="42531" y="1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3080700" y="4070850"/>
              <a:ext cx="758075" cy="965725"/>
            </a:xfrm>
            <a:custGeom>
              <a:avLst/>
              <a:gdLst/>
              <a:ahLst/>
              <a:cxnLst/>
              <a:rect l="l" t="t" r="r" b="b"/>
              <a:pathLst>
                <a:path w="30323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30322" y="38628"/>
                  </a:lnTo>
                  <a:lnTo>
                    <a:pt x="30322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3373425" y="4070850"/>
              <a:ext cx="162625" cy="269400"/>
            </a:xfrm>
            <a:custGeom>
              <a:avLst/>
              <a:gdLst/>
              <a:ahLst/>
              <a:cxnLst/>
              <a:rect l="l" t="t" r="r" b="b"/>
              <a:pathLst>
                <a:path w="6505" h="10776" extrusionOk="0">
                  <a:moveTo>
                    <a:pt x="0" y="1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3154100" y="4862250"/>
              <a:ext cx="189325" cy="96775"/>
            </a:xfrm>
            <a:custGeom>
              <a:avLst/>
              <a:gdLst/>
              <a:ahLst/>
              <a:cxnLst/>
              <a:rect l="l" t="t" r="r" b="b"/>
              <a:pathLst>
                <a:path w="7573" h="3871" extrusionOk="0">
                  <a:moveTo>
                    <a:pt x="0" y="1"/>
                  </a:moveTo>
                  <a:lnTo>
                    <a:pt x="0" y="3870"/>
                  </a:lnTo>
                  <a:lnTo>
                    <a:pt x="7572" y="3870"/>
                  </a:lnTo>
                  <a:lnTo>
                    <a:pt x="7572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3516025" y="4370225"/>
              <a:ext cx="223500" cy="164325"/>
            </a:xfrm>
            <a:custGeom>
              <a:avLst/>
              <a:gdLst/>
              <a:ahLst/>
              <a:cxnLst/>
              <a:rect l="l" t="t" r="r" b="b"/>
              <a:pathLst>
                <a:path w="8940" h="6573" extrusionOk="0">
                  <a:moveTo>
                    <a:pt x="1168" y="1"/>
                  </a:moveTo>
                  <a:lnTo>
                    <a:pt x="0" y="4638"/>
                  </a:lnTo>
                  <a:lnTo>
                    <a:pt x="7806" y="6572"/>
                  </a:lnTo>
                  <a:lnTo>
                    <a:pt x="8940" y="1936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3862925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3862925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3862925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fill="none" extrusionOk="0">
                  <a:moveTo>
                    <a:pt x="1" y="1"/>
                  </a:moveTo>
                  <a:lnTo>
                    <a:pt x="42531" y="1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3862925" y="4070850"/>
              <a:ext cx="757225" cy="965725"/>
            </a:xfrm>
            <a:custGeom>
              <a:avLst/>
              <a:gdLst/>
              <a:ahLst/>
              <a:cxnLst/>
              <a:rect l="l" t="t" r="r" b="b"/>
              <a:pathLst>
                <a:path w="30289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30289" y="38628"/>
                  </a:lnTo>
                  <a:lnTo>
                    <a:pt x="30289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4155650" y="4070850"/>
              <a:ext cx="162625" cy="269400"/>
            </a:xfrm>
            <a:custGeom>
              <a:avLst/>
              <a:gdLst/>
              <a:ahLst/>
              <a:cxnLst/>
              <a:rect l="l" t="t" r="r" b="b"/>
              <a:pathLst>
                <a:path w="6505" h="10776" extrusionOk="0">
                  <a:moveTo>
                    <a:pt x="0" y="1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4359950" y="4419450"/>
              <a:ext cx="188500" cy="95925"/>
            </a:xfrm>
            <a:custGeom>
              <a:avLst/>
              <a:gdLst/>
              <a:ahLst/>
              <a:cxnLst/>
              <a:rect l="l" t="t" r="r" b="b"/>
              <a:pathLst>
                <a:path w="7540" h="3837" extrusionOk="0">
                  <a:moveTo>
                    <a:pt x="1" y="0"/>
                  </a:moveTo>
                  <a:lnTo>
                    <a:pt x="1" y="3836"/>
                  </a:lnTo>
                  <a:lnTo>
                    <a:pt x="7539" y="3836"/>
                  </a:lnTo>
                  <a:lnTo>
                    <a:pt x="75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3905450" y="4304350"/>
              <a:ext cx="222700" cy="164325"/>
            </a:xfrm>
            <a:custGeom>
              <a:avLst/>
              <a:gdLst/>
              <a:ahLst/>
              <a:cxnLst/>
              <a:rect l="l" t="t" r="r" b="b"/>
              <a:pathLst>
                <a:path w="8908" h="6573" extrusionOk="0">
                  <a:moveTo>
                    <a:pt x="1135" y="1"/>
                  </a:moveTo>
                  <a:lnTo>
                    <a:pt x="1" y="4637"/>
                  </a:lnTo>
                  <a:lnTo>
                    <a:pt x="7773" y="6572"/>
                  </a:lnTo>
                  <a:lnTo>
                    <a:pt x="8907" y="1935"/>
                  </a:lnTo>
                  <a:lnTo>
                    <a:pt x="113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465515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465515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4655150" y="4070850"/>
              <a:ext cx="1063300" cy="965725"/>
            </a:xfrm>
            <a:custGeom>
              <a:avLst/>
              <a:gdLst/>
              <a:ahLst/>
              <a:cxnLst/>
              <a:rect l="l" t="t" r="r" b="b"/>
              <a:pathLst>
                <a:path w="42532" h="38629" fill="none" extrusionOk="0">
                  <a:moveTo>
                    <a:pt x="1" y="1"/>
                  </a:moveTo>
                  <a:lnTo>
                    <a:pt x="42531" y="1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4655150" y="4070850"/>
              <a:ext cx="757250" cy="965725"/>
            </a:xfrm>
            <a:custGeom>
              <a:avLst/>
              <a:gdLst/>
              <a:ahLst/>
              <a:cxnLst/>
              <a:rect l="l" t="t" r="r" b="b"/>
              <a:pathLst>
                <a:path w="30290" h="38629" extrusionOk="0">
                  <a:moveTo>
                    <a:pt x="1" y="1"/>
                  </a:moveTo>
                  <a:lnTo>
                    <a:pt x="1" y="38628"/>
                  </a:lnTo>
                  <a:lnTo>
                    <a:pt x="30289" y="38628"/>
                  </a:lnTo>
                  <a:lnTo>
                    <a:pt x="30289" y="1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4947875" y="4070850"/>
              <a:ext cx="162625" cy="269400"/>
            </a:xfrm>
            <a:custGeom>
              <a:avLst/>
              <a:gdLst/>
              <a:ahLst/>
              <a:cxnLst/>
              <a:rect l="l" t="t" r="r" b="b"/>
              <a:pathLst>
                <a:path w="6505" h="10776" extrusionOk="0">
                  <a:moveTo>
                    <a:pt x="0" y="1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5152175" y="4419450"/>
              <a:ext cx="188500" cy="95925"/>
            </a:xfrm>
            <a:custGeom>
              <a:avLst/>
              <a:gdLst/>
              <a:ahLst/>
              <a:cxnLst/>
              <a:rect l="l" t="t" r="r" b="b"/>
              <a:pathLst>
                <a:path w="7540" h="3837" extrusionOk="0">
                  <a:moveTo>
                    <a:pt x="1" y="0"/>
                  </a:moveTo>
                  <a:lnTo>
                    <a:pt x="1" y="3836"/>
                  </a:lnTo>
                  <a:lnTo>
                    <a:pt x="7540" y="3836"/>
                  </a:lnTo>
                  <a:lnTo>
                    <a:pt x="7540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4697700" y="4304350"/>
              <a:ext cx="222675" cy="164325"/>
            </a:xfrm>
            <a:custGeom>
              <a:avLst/>
              <a:gdLst/>
              <a:ahLst/>
              <a:cxnLst/>
              <a:rect l="l" t="t" r="r" b="b"/>
              <a:pathLst>
                <a:path w="8907" h="6573" extrusionOk="0">
                  <a:moveTo>
                    <a:pt x="1134" y="1"/>
                  </a:moveTo>
                  <a:lnTo>
                    <a:pt x="0" y="4637"/>
                  </a:lnTo>
                  <a:lnTo>
                    <a:pt x="7772" y="6572"/>
                  </a:lnTo>
                  <a:lnTo>
                    <a:pt x="8907" y="1935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3447625" y="3107675"/>
              <a:ext cx="1063300" cy="965700"/>
            </a:xfrm>
            <a:custGeom>
              <a:avLst/>
              <a:gdLst/>
              <a:ahLst/>
              <a:cxnLst/>
              <a:rect l="l" t="t" r="r" b="b"/>
              <a:pathLst>
                <a:path w="42532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3447625" y="3107675"/>
              <a:ext cx="1063300" cy="965700"/>
            </a:xfrm>
            <a:custGeom>
              <a:avLst/>
              <a:gdLst/>
              <a:ahLst/>
              <a:cxnLst/>
              <a:rect l="l" t="t" r="r" b="b"/>
              <a:pathLst>
                <a:path w="42532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3447625" y="3107675"/>
              <a:ext cx="1063300" cy="965700"/>
            </a:xfrm>
            <a:custGeom>
              <a:avLst/>
              <a:gdLst/>
              <a:ahLst/>
              <a:cxnLst/>
              <a:rect l="l" t="t" r="r" b="b"/>
              <a:pathLst>
                <a:path w="42532" h="38628" fill="none" extrusionOk="0">
                  <a:moveTo>
                    <a:pt x="1" y="0"/>
                  </a:moveTo>
                  <a:lnTo>
                    <a:pt x="42531" y="0"/>
                  </a:lnTo>
                  <a:lnTo>
                    <a:pt x="42531" y="38628"/>
                  </a:lnTo>
                  <a:lnTo>
                    <a:pt x="1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3447625" y="3107675"/>
              <a:ext cx="757250" cy="965700"/>
            </a:xfrm>
            <a:custGeom>
              <a:avLst/>
              <a:gdLst/>
              <a:ahLst/>
              <a:cxnLst/>
              <a:rect l="l" t="t" r="r" b="b"/>
              <a:pathLst>
                <a:path w="30290" h="38628" extrusionOk="0">
                  <a:moveTo>
                    <a:pt x="1" y="0"/>
                  </a:moveTo>
                  <a:lnTo>
                    <a:pt x="1" y="38628"/>
                  </a:lnTo>
                  <a:lnTo>
                    <a:pt x="30289" y="38628"/>
                  </a:lnTo>
                  <a:lnTo>
                    <a:pt x="30289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3740350" y="3107675"/>
              <a:ext cx="162625" cy="269375"/>
            </a:xfrm>
            <a:custGeom>
              <a:avLst/>
              <a:gdLst/>
              <a:ahLst/>
              <a:cxnLst/>
              <a:rect l="l" t="t" r="r" b="b"/>
              <a:pathLst>
                <a:path w="6505" h="10775" extrusionOk="0">
                  <a:moveTo>
                    <a:pt x="0" y="0"/>
                  </a:moveTo>
                  <a:lnTo>
                    <a:pt x="0" y="10775"/>
                  </a:lnTo>
                  <a:lnTo>
                    <a:pt x="6505" y="10775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3944650" y="3456250"/>
              <a:ext cx="189325" cy="96750"/>
            </a:xfrm>
            <a:custGeom>
              <a:avLst/>
              <a:gdLst/>
              <a:ahLst/>
              <a:cxnLst/>
              <a:rect l="l" t="t" r="r" b="b"/>
              <a:pathLst>
                <a:path w="7573" h="3870" extrusionOk="0">
                  <a:moveTo>
                    <a:pt x="1" y="0"/>
                  </a:moveTo>
                  <a:lnTo>
                    <a:pt x="1" y="3870"/>
                  </a:lnTo>
                  <a:lnTo>
                    <a:pt x="7573" y="3870"/>
                  </a:lnTo>
                  <a:lnTo>
                    <a:pt x="7573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3490175" y="3341175"/>
              <a:ext cx="222675" cy="164300"/>
            </a:xfrm>
            <a:custGeom>
              <a:avLst/>
              <a:gdLst/>
              <a:ahLst/>
              <a:cxnLst/>
              <a:rect l="l" t="t" r="r" b="b"/>
              <a:pathLst>
                <a:path w="8907" h="6572" extrusionOk="0">
                  <a:moveTo>
                    <a:pt x="1134" y="0"/>
                  </a:moveTo>
                  <a:lnTo>
                    <a:pt x="0" y="4670"/>
                  </a:lnTo>
                  <a:lnTo>
                    <a:pt x="7772" y="6572"/>
                  </a:lnTo>
                  <a:lnTo>
                    <a:pt x="8906" y="1935"/>
                  </a:lnTo>
                  <a:lnTo>
                    <a:pt x="1134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4291575" y="3107675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0" y="0"/>
                  </a:moveTo>
                  <a:lnTo>
                    <a:pt x="0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4291575" y="3107675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extrusionOk="0">
                  <a:moveTo>
                    <a:pt x="0" y="0"/>
                  </a:moveTo>
                  <a:lnTo>
                    <a:pt x="0" y="38628"/>
                  </a:lnTo>
                  <a:lnTo>
                    <a:pt x="42531" y="38628"/>
                  </a:lnTo>
                  <a:lnTo>
                    <a:pt x="425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4291575" y="3107675"/>
              <a:ext cx="1063275" cy="965700"/>
            </a:xfrm>
            <a:custGeom>
              <a:avLst/>
              <a:gdLst/>
              <a:ahLst/>
              <a:cxnLst/>
              <a:rect l="l" t="t" r="r" b="b"/>
              <a:pathLst>
                <a:path w="42531" h="38628" fill="none" extrusionOk="0">
                  <a:moveTo>
                    <a:pt x="0" y="0"/>
                  </a:moveTo>
                  <a:lnTo>
                    <a:pt x="42531" y="0"/>
                  </a:lnTo>
                  <a:lnTo>
                    <a:pt x="42531" y="38628"/>
                  </a:lnTo>
                  <a:lnTo>
                    <a:pt x="0" y="38628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4291575" y="3107675"/>
              <a:ext cx="758050" cy="965700"/>
            </a:xfrm>
            <a:custGeom>
              <a:avLst/>
              <a:gdLst/>
              <a:ahLst/>
              <a:cxnLst/>
              <a:rect l="l" t="t" r="r" b="b"/>
              <a:pathLst>
                <a:path w="30322" h="38628" extrusionOk="0">
                  <a:moveTo>
                    <a:pt x="0" y="0"/>
                  </a:moveTo>
                  <a:lnTo>
                    <a:pt x="0" y="38628"/>
                  </a:lnTo>
                  <a:lnTo>
                    <a:pt x="30322" y="38628"/>
                  </a:lnTo>
                  <a:lnTo>
                    <a:pt x="30322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4584275" y="3107675"/>
              <a:ext cx="162650" cy="269375"/>
            </a:xfrm>
            <a:custGeom>
              <a:avLst/>
              <a:gdLst/>
              <a:ahLst/>
              <a:cxnLst/>
              <a:rect l="l" t="t" r="r" b="b"/>
              <a:pathLst>
                <a:path w="6506" h="10775" extrusionOk="0">
                  <a:moveTo>
                    <a:pt x="1" y="0"/>
                  </a:moveTo>
                  <a:lnTo>
                    <a:pt x="1" y="10775"/>
                  </a:lnTo>
                  <a:lnTo>
                    <a:pt x="6505" y="10775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4789425" y="3456250"/>
              <a:ext cx="188500" cy="96750"/>
            </a:xfrm>
            <a:custGeom>
              <a:avLst/>
              <a:gdLst/>
              <a:ahLst/>
              <a:cxnLst/>
              <a:rect l="l" t="t" r="r" b="b"/>
              <a:pathLst>
                <a:path w="7540" h="3870" extrusionOk="0">
                  <a:moveTo>
                    <a:pt x="0" y="0"/>
                  </a:moveTo>
                  <a:lnTo>
                    <a:pt x="0" y="3870"/>
                  </a:lnTo>
                  <a:lnTo>
                    <a:pt x="7539" y="3870"/>
                  </a:lnTo>
                  <a:lnTo>
                    <a:pt x="7539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4380800" y="3569675"/>
              <a:ext cx="223525" cy="164300"/>
            </a:xfrm>
            <a:custGeom>
              <a:avLst/>
              <a:gdLst/>
              <a:ahLst/>
              <a:cxnLst/>
              <a:rect l="l" t="t" r="r" b="b"/>
              <a:pathLst>
                <a:path w="8941" h="6572" extrusionOk="0">
                  <a:moveTo>
                    <a:pt x="1168" y="0"/>
                  </a:moveTo>
                  <a:lnTo>
                    <a:pt x="0" y="4637"/>
                  </a:lnTo>
                  <a:lnTo>
                    <a:pt x="7806" y="6571"/>
                  </a:lnTo>
                  <a:lnTo>
                    <a:pt x="8940" y="1935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000000">
                <a:alpha val="23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1590475" y="5036550"/>
              <a:ext cx="4565775" cy="25"/>
            </a:xfrm>
            <a:custGeom>
              <a:avLst/>
              <a:gdLst/>
              <a:ahLst/>
              <a:cxnLst/>
              <a:rect l="l" t="t" r="r" b="b"/>
              <a:pathLst>
                <a:path w="182631" h="1" fill="none" extrusionOk="0">
                  <a:moveTo>
                    <a:pt x="0" y="0"/>
                  </a:moveTo>
                  <a:lnTo>
                    <a:pt x="182631" y="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2236775" y="4699350"/>
              <a:ext cx="341100" cy="391125"/>
            </a:xfrm>
            <a:custGeom>
              <a:avLst/>
              <a:gdLst/>
              <a:ahLst/>
              <a:cxnLst/>
              <a:rect l="l" t="t" r="r" b="b"/>
              <a:pathLst>
                <a:path w="13644" h="15645" extrusionOk="0">
                  <a:moveTo>
                    <a:pt x="10284" y="1"/>
                  </a:moveTo>
                  <a:cubicBezTo>
                    <a:pt x="8783" y="1"/>
                    <a:pt x="7073" y="227"/>
                    <a:pt x="6605" y="1046"/>
                  </a:cubicBezTo>
                  <a:cubicBezTo>
                    <a:pt x="6605" y="1046"/>
                    <a:pt x="4837" y="4615"/>
                    <a:pt x="3603" y="6617"/>
                  </a:cubicBezTo>
                  <a:cubicBezTo>
                    <a:pt x="2335" y="8618"/>
                    <a:pt x="0" y="11253"/>
                    <a:pt x="267" y="13588"/>
                  </a:cubicBezTo>
                  <a:cubicBezTo>
                    <a:pt x="408" y="15001"/>
                    <a:pt x="1343" y="15644"/>
                    <a:pt x="2613" y="15644"/>
                  </a:cubicBezTo>
                  <a:cubicBezTo>
                    <a:pt x="3443" y="15644"/>
                    <a:pt x="4416" y="15370"/>
                    <a:pt x="5404" y="14856"/>
                  </a:cubicBezTo>
                  <a:cubicBezTo>
                    <a:pt x="7906" y="13522"/>
                    <a:pt x="10141" y="10853"/>
                    <a:pt x="10841" y="8852"/>
                  </a:cubicBezTo>
                  <a:cubicBezTo>
                    <a:pt x="11508" y="6850"/>
                    <a:pt x="13643" y="5216"/>
                    <a:pt x="13643" y="2948"/>
                  </a:cubicBezTo>
                  <a:cubicBezTo>
                    <a:pt x="13643" y="713"/>
                    <a:pt x="13477" y="446"/>
                    <a:pt x="12643" y="212"/>
                  </a:cubicBezTo>
                  <a:cubicBezTo>
                    <a:pt x="12310" y="115"/>
                    <a:pt x="11350" y="1"/>
                    <a:pt x="10284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2242600" y="4751350"/>
              <a:ext cx="335275" cy="339125"/>
            </a:xfrm>
            <a:custGeom>
              <a:avLst/>
              <a:gdLst/>
              <a:ahLst/>
              <a:cxnLst/>
              <a:rect l="l" t="t" r="r" b="b"/>
              <a:pathLst>
                <a:path w="13411" h="13565" extrusionOk="0">
                  <a:moveTo>
                    <a:pt x="13410" y="0"/>
                  </a:moveTo>
                  <a:cubicBezTo>
                    <a:pt x="13177" y="701"/>
                    <a:pt x="12910" y="1368"/>
                    <a:pt x="12576" y="2035"/>
                  </a:cubicBezTo>
                  <a:cubicBezTo>
                    <a:pt x="11676" y="3870"/>
                    <a:pt x="10341" y="4970"/>
                    <a:pt x="9841" y="7205"/>
                  </a:cubicBezTo>
                  <a:cubicBezTo>
                    <a:pt x="9341" y="9440"/>
                    <a:pt x="6172" y="12009"/>
                    <a:pt x="3437" y="12676"/>
                  </a:cubicBezTo>
                  <a:cubicBezTo>
                    <a:pt x="3081" y="12763"/>
                    <a:pt x="2762" y="12800"/>
                    <a:pt x="2475" y="12800"/>
                  </a:cubicBezTo>
                  <a:cubicBezTo>
                    <a:pt x="555" y="12800"/>
                    <a:pt x="101" y="11108"/>
                    <a:pt x="101" y="11108"/>
                  </a:cubicBezTo>
                  <a:lnTo>
                    <a:pt x="1" y="11108"/>
                  </a:lnTo>
                  <a:cubicBezTo>
                    <a:pt x="1" y="11242"/>
                    <a:pt x="1" y="11375"/>
                    <a:pt x="1" y="11508"/>
                  </a:cubicBezTo>
                  <a:cubicBezTo>
                    <a:pt x="162" y="12921"/>
                    <a:pt x="1105" y="13564"/>
                    <a:pt x="2378" y="13564"/>
                  </a:cubicBezTo>
                  <a:cubicBezTo>
                    <a:pt x="3210" y="13564"/>
                    <a:pt x="4183" y="13290"/>
                    <a:pt x="5171" y="12776"/>
                  </a:cubicBezTo>
                  <a:cubicBezTo>
                    <a:pt x="7640" y="11442"/>
                    <a:pt x="9908" y="8773"/>
                    <a:pt x="10575" y="6772"/>
                  </a:cubicBezTo>
                  <a:cubicBezTo>
                    <a:pt x="11275" y="4770"/>
                    <a:pt x="13410" y="3102"/>
                    <a:pt x="13410" y="868"/>
                  </a:cubicBezTo>
                  <a:lnTo>
                    <a:pt x="13410" y="0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2410225" y="4763025"/>
              <a:ext cx="107600" cy="35050"/>
            </a:xfrm>
            <a:custGeom>
              <a:avLst/>
              <a:gdLst/>
              <a:ahLst/>
              <a:cxnLst/>
              <a:rect l="l" t="t" r="r" b="b"/>
              <a:pathLst>
                <a:path w="4304" h="1402" fill="none" extrusionOk="0">
                  <a:moveTo>
                    <a:pt x="1" y="0"/>
                  </a:moveTo>
                  <a:cubicBezTo>
                    <a:pt x="1" y="0"/>
                    <a:pt x="1001" y="1401"/>
                    <a:pt x="4304" y="10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2407725" y="4792200"/>
              <a:ext cx="87575" cy="28375"/>
            </a:xfrm>
            <a:custGeom>
              <a:avLst/>
              <a:gdLst/>
              <a:ahLst/>
              <a:cxnLst/>
              <a:rect l="l" t="t" r="r" b="b"/>
              <a:pathLst>
                <a:path w="3503" h="1135" fill="none" extrusionOk="0">
                  <a:moveTo>
                    <a:pt x="0" y="1"/>
                  </a:moveTo>
                  <a:cubicBezTo>
                    <a:pt x="1001" y="768"/>
                    <a:pt x="2235" y="1135"/>
                    <a:pt x="3503" y="10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2399375" y="4817225"/>
              <a:ext cx="73425" cy="30050"/>
            </a:xfrm>
            <a:custGeom>
              <a:avLst/>
              <a:gdLst/>
              <a:ahLst/>
              <a:cxnLst/>
              <a:rect l="l" t="t" r="r" b="b"/>
              <a:pathLst>
                <a:path w="2937" h="1202" fill="none" extrusionOk="0">
                  <a:moveTo>
                    <a:pt x="1" y="0"/>
                  </a:moveTo>
                  <a:cubicBezTo>
                    <a:pt x="735" y="801"/>
                    <a:pt x="1836" y="1201"/>
                    <a:pt x="2936" y="10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2391050" y="4852250"/>
              <a:ext cx="70900" cy="29200"/>
            </a:xfrm>
            <a:custGeom>
              <a:avLst/>
              <a:gdLst/>
              <a:ahLst/>
              <a:cxnLst/>
              <a:rect l="l" t="t" r="r" b="b"/>
              <a:pathLst>
                <a:path w="2836" h="1168" fill="none" extrusionOk="0">
                  <a:moveTo>
                    <a:pt x="0" y="0"/>
                  </a:moveTo>
                  <a:cubicBezTo>
                    <a:pt x="0" y="0"/>
                    <a:pt x="601" y="1168"/>
                    <a:pt x="2836" y="901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2715450" y="4795550"/>
              <a:ext cx="542900" cy="269800"/>
            </a:xfrm>
            <a:custGeom>
              <a:avLst/>
              <a:gdLst/>
              <a:ahLst/>
              <a:cxnLst/>
              <a:rect l="l" t="t" r="r" b="b"/>
              <a:pathLst>
                <a:path w="21716" h="10792" extrusionOk="0">
                  <a:moveTo>
                    <a:pt x="1068" y="0"/>
                  </a:moveTo>
                  <a:cubicBezTo>
                    <a:pt x="1068" y="0"/>
                    <a:pt x="0" y="6672"/>
                    <a:pt x="434" y="8506"/>
                  </a:cubicBezTo>
                  <a:cubicBezTo>
                    <a:pt x="711" y="9753"/>
                    <a:pt x="2347" y="9945"/>
                    <a:pt x="3826" y="9945"/>
                  </a:cubicBezTo>
                  <a:cubicBezTo>
                    <a:pt x="4483" y="9945"/>
                    <a:pt x="5109" y="9907"/>
                    <a:pt x="5571" y="9907"/>
                  </a:cubicBezTo>
                  <a:cubicBezTo>
                    <a:pt x="5838" y="9898"/>
                    <a:pt x="6105" y="9893"/>
                    <a:pt x="6371" y="9893"/>
                  </a:cubicBezTo>
                  <a:cubicBezTo>
                    <a:pt x="7972" y="9893"/>
                    <a:pt x="9569" y="10065"/>
                    <a:pt x="11142" y="10408"/>
                  </a:cubicBezTo>
                  <a:cubicBezTo>
                    <a:pt x="12759" y="10691"/>
                    <a:pt x="15111" y="10791"/>
                    <a:pt x="17108" y="10791"/>
                  </a:cubicBezTo>
                  <a:cubicBezTo>
                    <a:pt x="19106" y="10791"/>
                    <a:pt x="20748" y="10691"/>
                    <a:pt x="20949" y="10574"/>
                  </a:cubicBezTo>
                  <a:cubicBezTo>
                    <a:pt x="21516" y="10174"/>
                    <a:pt x="21716" y="9440"/>
                    <a:pt x="21449" y="8840"/>
                  </a:cubicBezTo>
                  <a:cubicBezTo>
                    <a:pt x="21115" y="8006"/>
                    <a:pt x="16946" y="6805"/>
                    <a:pt x="13710" y="5070"/>
                  </a:cubicBezTo>
                  <a:cubicBezTo>
                    <a:pt x="11675" y="3936"/>
                    <a:pt x="9974" y="2302"/>
                    <a:pt x="8706" y="334"/>
                  </a:cubicBezTo>
                  <a:cubicBezTo>
                    <a:pt x="7948" y="639"/>
                    <a:pt x="7023" y="749"/>
                    <a:pt x="6081" y="749"/>
                  </a:cubicBezTo>
                  <a:cubicBezTo>
                    <a:pt x="3629" y="749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2723775" y="4992350"/>
              <a:ext cx="532075" cy="73000"/>
            </a:xfrm>
            <a:custGeom>
              <a:avLst/>
              <a:gdLst/>
              <a:ahLst/>
              <a:cxnLst/>
              <a:rect l="l" t="t" r="r" b="b"/>
              <a:pathLst>
                <a:path w="21283" h="2920" extrusionOk="0">
                  <a:moveTo>
                    <a:pt x="1" y="0"/>
                  </a:moveTo>
                  <a:cubicBezTo>
                    <a:pt x="1" y="201"/>
                    <a:pt x="34" y="401"/>
                    <a:pt x="68" y="634"/>
                  </a:cubicBezTo>
                  <a:cubicBezTo>
                    <a:pt x="362" y="1880"/>
                    <a:pt x="1948" y="2080"/>
                    <a:pt x="3406" y="2080"/>
                  </a:cubicBezTo>
                  <a:cubicBezTo>
                    <a:pt x="4096" y="2080"/>
                    <a:pt x="4756" y="2035"/>
                    <a:pt x="5238" y="2035"/>
                  </a:cubicBezTo>
                  <a:cubicBezTo>
                    <a:pt x="5505" y="2026"/>
                    <a:pt x="5772" y="2021"/>
                    <a:pt x="6038" y="2021"/>
                  </a:cubicBezTo>
                  <a:cubicBezTo>
                    <a:pt x="7638" y="2021"/>
                    <a:pt x="9231" y="2193"/>
                    <a:pt x="10775" y="2536"/>
                  </a:cubicBezTo>
                  <a:cubicBezTo>
                    <a:pt x="12410" y="2819"/>
                    <a:pt x="14761" y="2919"/>
                    <a:pt x="16759" y="2919"/>
                  </a:cubicBezTo>
                  <a:cubicBezTo>
                    <a:pt x="18756" y="2919"/>
                    <a:pt x="20399" y="2819"/>
                    <a:pt x="20616" y="2702"/>
                  </a:cubicBezTo>
                  <a:cubicBezTo>
                    <a:pt x="21049" y="2402"/>
                    <a:pt x="21283" y="1902"/>
                    <a:pt x="21216" y="1368"/>
                  </a:cubicBezTo>
                  <a:lnTo>
                    <a:pt x="21216" y="1368"/>
                  </a:lnTo>
                  <a:cubicBezTo>
                    <a:pt x="19915" y="1702"/>
                    <a:pt x="18614" y="1902"/>
                    <a:pt x="17280" y="2035"/>
                  </a:cubicBezTo>
                  <a:cubicBezTo>
                    <a:pt x="16834" y="2080"/>
                    <a:pt x="16358" y="2099"/>
                    <a:pt x="15860" y="2099"/>
                  </a:cubicBezTo>
                  <a:cubicBezTo>
                    <a:pt x="12634" y="2099"/>
                    <a:pt x="8452" y="1279"/>
                    <a:pt x="5071" y="1135"/>
                  </a:cubicBezTo>
                  <a:cubicBezTo>
                    <a:pt x="2202" y="1001"/>
                    <a:pt x="635" y="3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2927250" y="4852250"/>
              <a:ext cx="37575" cy="47550"/>
            </a:xfrm>
            <a:custGeom>
              <a:avLst/>
              <a:gdLst/>
              <a:ahLst/>
              <a:cxnLst/>
              <a:rect l="l" t="t" r="r" b="b"/>
              <a:pathLst>
                <a:path w="1503" h="1902" fill="none" extrusionOk="0">
                  <a:moveTo>
                    <a:pt x="1502" y="0"/>
                  </a:moveTo>
                  <a:cubicBezTo>
                    <a:pt x="835" y="501"/>
                    <a:pt x="335" y="1168"/>
                    <a:pt x="1" y="19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2962275" y="4883100"/>
              <a:ext cx="27550" cy="37550"/>
            </a:xfrm>
            <a:custGeom>
              <a:avLst/>
              <a:gdLst/>
              <a:ahLst/>
              <a:cxnLst/>
              <a:rect l="l" t="t" r="r" b="b"/>
              <a:pathLst>
                <a:path w="1102" h="1502" fill="none" extrusionOk="0">
                  <a:moveTo>
                    <a:pt x="1102" y="1"/>
                  </a:moveTo>
                  <a:cubicBezTo>
                    <a:pt x="1102" y="1"/>
                    <a:pt x="1" y="935"/>
                    <a:pt x="1" y="15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2999825" y="4903950"/>
              <a:ext cx="16700" cy="37550"/>
            </a:xfrm>
            <a:custGeom>
              <a:avLst/>
              <a:gdLst/>
              <a:ahLst/>
              <a:cxnLst/>
              <a:rect l="l" t="t" r="r" b="b"/>
              <a:pathLst>
                <a:path w="668" h="1502" fill="none" extrusionOk="0">
                  <a:moveTo>
                    <a:pt x="667" y="1"/>
                  </a:moveTo>
                  <a:cubicBezTo>
                    <a:pt x="367" y="468"/>
                    <a:pt x="167" y="968"/>
                    <a:pt x="0" y="1502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3041500" y="4923125"/>
              <a:ext cx="16725" cy="28375"/>
            </a:xfrm>
            <a:custGeom>
              <a:avLst/>
              <a:gdLst/>
              <a:ahLst/>
              <a:cxnLst/>
              <a:rect l="l" t="t" r="r" b="b"/>
              <a:pathLst>
                <a:path w="669" h="1135" fill="none" extrusionOk="0">
                  <a:moveTo>
                    <a:pt x="668" y="1"/>
                  </a:moveTo>
                  <a:cubicBezTo>
                    <a:pt x="668" y="1"/>
                    <a:pt x="1" y="568"/>
                    <a:pt x="1" y="1135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2280125" y="2577275"/>
              <a:ext cx="959050" cy="2257475"/>
            </a:xfrm>
            <a:custGeom>
              <a:avLst/>
              <a:gdLst/>
              <a:ahLst/>
              <a:cxnLst/>
              <a:rect l="l" t="t" r="r" b="b"/>
              <a:pathLst>
                <a:path w="38362" h="90299" extrusionOk="0">
                  <a:moveTo>
                    <a:pt x="14326" y="1"/>
                  </a:moveTo>
                  <a:cubicBezTo>
                    <a:pt x="10432" y="1"/>
                    <a:pt x="6528" y="274"/>
                    <a:pt x="2669" y="802"/>
                  </a:cubicBezTo>
                  <a:cubicBezTo>
                    <a:pt x="2669" y="802"/>
                    <a:pt x="1" y="13377"/>
                    <a:pt x="234" y="20282"/>
                  </a:cubicBezTo>
                  <a:cubicBezTo>
                    <a:pt x="434" y="27154"/>
                    <a:pt x="9808" y="44233"/>
                    <a:pt x="9808" y="44233"/>
                  </a:cubicBezTo>
                  <a:cubicBezTo>
                    <a:pt x="9808" y="44233"/>
                    <a:pt x="4804" y="56541"/>
                    <a:pt x="4604" y="61979"/>
                  </a:cubicBezTo>
                  <a:cubicBezTo>
                    <a:pt x="4404" y="67383"/>
                    <a:pt x="4804" y="84828"/>
                    <a:pt x="4804" y="84828"/>
                  </a:cubicBezTo>
                  <a:cubicBezTo>
                    <a:pt x="4804" y="84828"/>
                    <a:pt x="6906" y="86029"/>
                    <a:pt x="8807" y="86029"/>
                  </a:cubicBezTo>
                  <a:cubicBezTo>
                    <a:pt x="10675" y="86029"/>
                    <a:pt x="12943" y="85095"/>
                    <a:pt x="12943" y="85095"/>
                  </a:cubicBezTo>
                  <a:lnTo>
                    <a:pt x="17747" y="66315"/>
                  </a:lnTo>
                  <a:lnTo>
                    <a:pt x="17947" y="89065"/>
                  </a:lnTo>
                  <a:cubicBezTo>
                    <a:pt x="19315" y="89865"/>
                    <a:pt x="20916" y="90299"/>
                    <a:pt x="22517" y="90299"/>
                  </a:cubicBezTo>
                  <a:cubicBezTo>
                    <a:pt x="24185" y="90299"/>
                    <a:pt x="25786" y="89799"/>
                    <a:pt x="27120" y="88831"/>
                  </a:cubicBezTo>
                  <a:cubicBezTo>
                    <a:pt x="27120" y="88831"/>
                    <a:pt x="30456" y="64881"/>
                    <a:pt x="30856" y="60911"/>
                  </a:cubicBezTo>
                  <a:cubicBezTo>
                    <a:pt x="31290" y="56942"/>
                    <a:pt x="33992" y="45067"/>
                    <a:pt x="34192" y="44233"/>
                  </a:cubicBezTo>
                  <a:cubicBezTo>
                    <a:pt x="34425" y="43399"/>
                    <a:pt x="38362" y="30256"/>
                    <a:pt x="38362" y="19615"/>
                  </a:cubicBezTo>
                  <a:cubicBezTo>
                    <a:pt x="38362" y="9007"/>
                    <a:pt x="35326" y="2603"/>
                    <a:pt x="35326" y="2603"/>
                  </a:cubicBezTo>
                  <a:cubicBezTo>
                    <a:pt x="35326" y="2603"/>
                    <a:pt x="24618" y="234"/>
                    <a:pt x="16679" y="34"/>
                  </a:cubicBezTo>
                  <a:cubicBezTo>
                    <a:pt x="15896" y="12"/>
                    <a:pt x="15111" y="1"/>
                    <a:pt x="14326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2759650" y="3000925"/>
              <a:ext cx="135950" cy="1156675"/>
            </a:xfrm>
            <a:custGeom>
              <a:avLst/>
              <a:gdLst/>
              <a:ahLst/>
              <a:cxnLst/>
              <a:rect l="l" t="t" r="r" b="b"/>
              <a:pathLst>
                <a:path w="5438" h="46267" fill="none" extrusionOk="0">
                  <a:moveTo>
                    <a:pt x="0" y="46267"/>
                  </a:moveTo>
                  <a:cubicBezTo>
                    <a:pt x="0" y="46267"/>
                    <a:pt x="5437" y="30856"/>
                    <a:pt x="5437" y="27087"/>
                  </a:cubicBezTo>
                  <a:cubicBezTo>
                    <a:pt x="5437" y="23350"/>
                    <a:pt x="1902" y="0"/>
                    <a:pt x="1902" y="0"/>
                  </a:cubicBez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2843025" y="3036775"/>
              <a:ext cx="104275" cy="140975"/>
            </a:xfrm>
            <a:custGeom>
              <a:avLst/>
              <a:gdLst/>
              <a:ahLst/>
              <a:cxnLst/>
              <a:rect l="l" t="t" r="r" b="b"/>
              <a:pathLst>
                <a:path w="4171" h="5639" fill="none" extrusionOk="0">
                  <a:moveTo>
                    <a:pt x="1" y="5638"/>
                  </a:moveTo>
                  <a:cubicBezTo>
                    <a:pt x="1" y="5638"/>
                    <a:pt x="3136" y="2102"/>
                    <a:pt x="4171" y="1"/>
                  </a:cubicBez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3118225" y="1795050"/>
              <a:ext cx="388650" cy="866325"/>
            </a:xfrm>
            <a:custGeom>
              <a:avLst/>
              <a:gdLst/>
              <a:ahLst/>
              <a:cxnLst/>
              <a:rect l="l" t="t" r="r" b="b"/>
              <a:pathLst>
                <a:path w="15546" h="34653" extrusionOk="0">
                  <a:moveTo>
                    <a:pt x="1" y="1"/>
                  </a:moveTo>
                  <a:lnTo>
                    <a:pt x="134" y="1936"/>
                  </a:lnTo>
                  <a:cubicBezTo>
                    <a:pt x="134" y="1936"/>
                    <a:pt x="4571" y="23051"/>
                    <a:pt x="5405" y="26386"/>
                  </a:cubicBezTo>
                  <a:cubicBezTo>
                    <a:pt x="6239" y="29722"/>
                    <a:pt x="6505" y="33758"/>
                    <a:pt x="10141" y="34459"/>
                  </a:cubicBezTo>
                  <a:cubicBezTo>
                    <a:pt x="10796" y="34586"/>
                    <a:pt x="11372" y="34653"/>
                    <a:pt x="11878" y="34653"/>
                  </a:cubicBezTo>
                  <a:cubicBezTo>
                    <a:pt x="14161" y="34653"/>
                    <a:pt x="15033" y="33298"/>
                    <a:pt x="15278" y="30022"/>
                  </a:cubicBezTo>
                  <a:cubicBezTo>
                    <a:pt x="15545" y="25986"/>
                    <a:pt x="10408" y="10142"/>
                    <a:pt x="8040" y="6372"/>
                  </a:cubicBezTo>
                  <a:cubicBezTo>
                    <a:pt x="5671" y="2636"/>
                    <a:pt x="1368" y="134"/>
                    <a:pt x="1368" y="1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3212475" y="2240375"/>
              <a:ext cx="291050" cy="420775"/>
            </a:xfrm>
            <a:custGeom>
              <a:avLst/>
              <a:gdLst/>
              <a:ahLst/>
              <a:cxnLst/>
              <a:rect l="l" t="t" r="r" b="b"/>
              <a:pathLst>
                <a:path w="11642" h="16831" extrusionOk="0">
                  <a:moveTo>
                    <a:pt x="8806" y="1"/>
                  </a:moveTo>
                  <a:lnTo>
                    <a:pt x="0" y="1235"/>
                  </a:lnTo>
                  <a:cubicBezTo>
                    <a:pt x="734" y="4637"/>
                    <a:pt x="1368" y="7506"/>
                    <a:pt x="1635" y="8573"/>
                  </a:cubicBezTo>
                  <a:cubicBezTo>
                    <a:pt x="2469" y="11909"/>
                    <a:pt x="2735" y="15945"/>
                    <a:pt x="6371" y="16646"/>
                  </a:cubicBezTo>
                  <a:cubicBezTo>
                    <a:pt x="7022" y="16766"/>
                    <a:pt x="7597" y="16830"/>
                    <a:pt x="8103" y="16830"/>
                  </a:cubicBezTo>
                  <a:cubicBezTo>
                    <a:pt x="10399" y="16830"/>
                    <a:pt x="11290" y="15516"/>
                    <a:pt x="11508" y="12209"/>
                  </a:cubicBezTo>
                  <a:cubicBezTo>
                    <a:pt x="11642" y="10141"/>
                    <a:pt x="10374" y="5038"/>
                    <a:pt x="8806" y="1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2308475" y="1696275"/>
              <a:ext cx="854825" cy="991125"/>
            </a:xfrm>
            <a:custGeom>
              <a:avLst/>
              <a:gdLst/>
              <a:ahLst/>
              <a:cxnLst/>
              <a:rect l="l" t="t" r="r" b="b"/>
              <a:pathLst>
                <a:path w="34193" h="39645" extrusionOk="0">
                  <a:moveTo>
                    <a:pt x="20062" y="1"/>
                  </a:moveTo>
                  <a:cubicBezTo>
                    <a:pt x="18255" y="1"/>
                    <a:pt x="16397" y="236"/>
                    <a:pt x="15012" y="616"/>
                  </a:cubicBezTo>
                  <a:cubicBezTo>
                    <a:pt x="11943" y="1450"/>
                    <a:pt x="7640" y="3118"/>
                    <a:pt x="7640" y="3118"/>
                  </a:cubicBezTo>
                  <a:lnTo>
                    <a:pt x="5005" y="2818"/>
                  </a:lnTo>
                  <a:cubicBezTo>
                    <a:pt x="5005" y="2818"/>
                    <a:pt x="1669" y="3518"/>
                    <a:pt x="835" y="9356"/>
                  </a:cubicBezTo>
                  <a:cubicBezTo>
                    <a:pt x="1" y="15193"/>
                    <a:pt x="1936" y="24800"/>
                    <a:pt x="1936" y="24800"/>
                  </a:cubicBezTo>
                  <a:lnTo>
                    <a:pt x="1535" y="36042"/>
                  </a:lnTo>
                  <a:cubicBezTo>
                    <a:pt x="1535" y="36042"/>
                    <a:pt x="15412" y="39644"/>
                    <a:pt x="21116" y="39644"/>
                  </a:cubicBezTo>
                  <a:cubicBezTo>
                    <a:pt x="26820" y="39644"/>
                    <a:pt x="34192" y="37843"/>
                    <a:pt x="34192" y="37843"/>
                  </a:cubicBezTo>
                  <a:cubicBezTo>
                    <a:pt x="34192" y="37843"/>
                    <a:pt x="31123" y="9789"/>
                    <a:pt x="30556" y="7421"/>
                  </a:cubicBezTo>
                  <a:cubicBezTo>
                    <a:pt x="30022" y="5053"/>
                    <a:pt x="27521" y="2684"/>
                    <a:pt x="25419" y="1150"/>
                  </a:cubicBezTo>
                  <a:cubicBezTo>
                    <a:pt x="24295" y="334"/>
                    <a:pt x="22214" y="1"/>
                    <a:pt x="2006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2249275" y="1669975"/>
              <a:ext cx="521225" cy="1324775"/>
            </a:xfrm>
            <a:custGeom>
              <a:avLst/>
              <a:gdLst/>
              <a:ahLst/>
              <a:cxnLst/>
              <a:rect l="l" t="t" r="r" b="b"/>
              <a:pathLst>
                <a:path w="20849" h="52991" extrusionOk="0">
                  <a:moveTo>
                    <a:pt x="17380" y="0"/>
                  </a:moveTo>
                  <a:lnTo>
                    <a:pt x="7373" y="3870"/>
                  </a:lnTo>
                  <a:cubicBezTo>
                    <a:pt x="7373" y="3870"/>
                    <a:pt x="7639" y="4437"/>
                    <a:pt x="9174" y="6939"/>
                  </a:cubicBezTo>
                  <a:cubicBezTo>
                    <a:pt x="10708" y="9440"/>
                    <a:pt x="12376" y="17513"/>
                    <a:pt x="11109" y="21549"/>
                  </a:cubicBezTo>
                  <a:cubicBezTo>
                    <a:pt x="10080" y="24885"/>
                    <a:pt x="5947" y="25163"/>
                    <a:pt x="4598" y="25163"/>
                  </a:cubicBezTo>
                  <a:cubicBezTo>
                    <a:pt x="4329" y="25163"/>
                    <a:pt x="4170" y="25152"/>
                    <a:pt x="4170" y="25152"/>
                  </a:cubicBezTo>
                  <a:lnTo>
                    <a:pt x="1" y="51137"/>
                  </a:lnTo>
                  <a:cubicBezTo>
                    <a:pt x="1" y="51137"/>
                    <a:pt x="3336" y="51571"/>
                    <a:pt x="8073" y="52405"/>
                  </a:cubicBezTo>
                  <a:cubicBezTo>
                    <a:pt x="10808" y="52889"/>
                    <a:pt x="14162" y="52991"/>
                    <a:pt x="16492" y="52991"/>
                  </a:cubicBezTo>
                  <a:cubicBezTo>
                    <a:pt x="18169" y="52991"/>
                    <a:pt x="19314" y="52938"/>
                    <a:pt x="19314" y="52938"/>
                  </a:cubicBezTo>
                  <a:cubicBezTo>
                    <a:pt x="19314" y="52938"/>
                    <a:pt x="20849" y="27920"/>
                    <a:pt x="20582" y="19881"/>
                  </a:cubicBezTo>
                  <a:cubicBezTo>
                    <a:pt x="20282" y="11809"/>
                    <a:pt x="17380" y="0"/>
                    <a:pt x="17380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2958125" y="1718350"/>
              <a:ext cx="361100" cy="1257575"/>
            </a:xfrm>
            <a:custGeom>
              <a:avLst/>
              <a:gdLst/>
              <a:ahLst/>
              <a:cxnLst/>
              <a:rect l="l" t="t" r="r" b="b"/>
              <a:pathLst>
                <a:path w="14444" h="50303" extrusionOk="0">
                  <a:moveTo>
                    <a:pt x="0" y="0"/>
                  </a:moveTo>
                  <a:lnTo>
                    <a:pt x="1668" y="9040"/>
                  </a:lnTo>
                  <a:cubicBezTo>
                    <a:pt x="1668" y="9040"/>
                    <a:pt x="4737" y="20715"/>
                    <a:pt x="4437" y="32390"/>
                  </a:cubicBezTo>
                  <a:cubicBezTo>
                    <a:pt x="4170" y="44065"/>
                    <a:pt x="4036" y="50303"/>
                    <a:pt x="4036" y="50303"/>
                  </a:cubicBezTo>
                  <a:cubicBezTo>
                    <a:pt x="4036" y="50303"/>
                    <a:pt x="10708" y="49902"/>
                    <a:pt x="14444" y="48368"/>
                  </a:cubicBezTo>
                  <a:cubicBezTo>
                    <a:pt x="14444" y="48368"/>
                    <a:pt x="12376" y="21115"/>
                    <a:pt x="10408" y="13076"/>
                  </a:cubicBezTo>
                  <a:cubicBezTo>
                    <a:pt x="8473" y="5004"/>
                    <a:pt x="7772" y="3202"/>
                    <a:pt x="7772" y="32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2647050" y="1612325"/>
              <a:ext cx="404500" cy="402075"/>
            </a:xfrm>
            <a:custGeom>
              <a:avLst/>
              <a:gdLst/>
              <a:ahLst/>
              <a:cxnLst/>
              <a:rect l="l" t="t" r="r" b="b"/>
              <a:pathLst>
                <a:path w="16180" h="16083" extrusionOk="0">
                  <a:moveTo>
                    <a:pt x="5305" y="0"/>
                  </a:moveTo>
                  <a:cubicBezTo>
                    <a:pt x="4787" y="0"/>
                    <a:pt x="4471" y="38"/>
                    <a:pt x="4471" y="38"/>
                  </a:cubicBezTo>
                  <a:cubicBezTo>
                    <a:pt x="4471" y="38"/>
                    <a:pt x="1535" y="572"/>
                    <a:pt x="768" y="2073"/>
                  </a:cubicBezTo>
                  <a:cubicBezTo>
                    <a:pt x="1" y="3607"/>
                    <a:pt x="3804" y="16083"/>
                    <a:pt x="3804" y="16083"/>
                  </a:cubicBezTo>
                  <a:lnTo>
                    <a:pt x="9341" y="11513"/>
                  </a:lnTo>
                  <a:lnTo>
                    <a:pt x="16179" y="15416"/>
                  </a:lnTo>
                  <a:cubicBezTo>
                    <a:pt x="16179" y="15416"/>
                    <a:pt x="14845" y="5976"/>
                    <a:pt x="12043" y="2740"/>
                  </a:cubicBezTo>
                  <a:cubicBezTo>
                    <a:pt x="9963" y="313"/>
                    <a:pt x="6798" y="0"/>
                    <a:pt x="5305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2726275" y="1415625"/>
              <a:ext cx="238550" cy="502850"/>
            </a:xfrm>
            <a:custGeom>
              <a:avLst/>
              <a:gdLst/>
              <a:ahLst/>
              <a:cxnLst/>
              <a:rect l="l" t="t" r="r" b="b"/>
              <a:pathLst>
                <a:path w="9542" h="20114" extrusionOk="0">
                  <a:moveTo>
                    <a:pt x="101" y="0"/>
                  </a:moveTo>
                  <a:lnTo>
                    <a:pt x="101" y="0"/>
                  </a:lnTo>
                  <a:cubicBezTo>
                    <a:pt x="101" y="1"/>
                    <a:pt x="1" y="10942"/>
                    <a:pt x="1168" y="13744"/>
                  </a:cubicBezTo>
                  <a:cubicBezTo>
                    <a:pt x="2286" y="16351"/>
                    <a:pt x="5078" y="20113"/>
                    <a:pt x="6428" y="20113"/>
                  </a:cubicBezTo>
                  <a:cubicBezTo>
                    <a:pt x="6529" y="20113"/>
                    <a:pt x="6622" y="20092"/>
                    <a:pt x="6706" y="20048"/>
                  </a:cubicBezTo>
                  <a:cubicBezTo>
                    <a:pt x="7907" y="19381"/>
                    <a:pt x="8240" y="11475"/>
                    <a:pt x="8440" y="10942"/>
                  </a:cubicBezTo>
                  <a:cubicBezTo>
                    <a:pt x="8674" y="10374"/>
                    <a:pt x="9541" y="5938"/>
                    <a:pt x="9541" y="5938"/>
                  </a:cubicBezTo>
                  <a:cubicBezTo>
                    <a:pt x="9541" y="5938"/>
                    <a:pt x="1702" y="3770"/>
                    <a:pt x="101" y="0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2888900" y="2153625"/>
              <a:ext cx="144300" cy="216050"/>
            </a:xfrm>
            <a:custGeom>
              <a:avLst/>
              <a:gdLst/>
              <a:ahLst/>
              <a:cxnLst/>
              <a:rect l="l" t="t" r="r" b="b"/>
              <a:pathLst>
                <a:path w="5772" h="8642" extrusionOk="0">
                  <a:moveTo>
                    <a:pt x="533" y="0"/>
                  </a:moveTo>
                  <a:cubicBezTo>
                    <a:pt x="450" y="0"/>
                    <a:pt x="369" y="22"/>
                    <a:pt x="301" y="68"/>
                  </a:cubicBezTo>
                  <a:cubicBezTo>
                    <a:pt x="67" y="235"/>
                    <a:pt x="1" y="502"/>
                    <a:pt x="134" y="735"/>
                  </a:cubicBezTo>
                  <a:lnTo>
                    <a:pt x="4937" y="8641"/>
                  </a:lnTo>
                  <a:lnTo>
                    <a:pt x="5771" y="8141"/>
                  </a:lnTo>
                  <a:lnTo>
                    <a:pt x="968" y="235"/>
                  </a:lnTo>
                  <a:cubicBezTo>
                    <a:pt x="858" y="82"/>
                    <a:pt x="691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2153625" y="1766700"/>
              <a:ext cx="912100" cy="883350"/>
            </a:xfrm>
            <a:custGeom>
              <a:avLst/>
              <a:gdLst/>
              <a:ahLst/>
              <a:cxnLst/>
              <a:rect l="l" t="t" r="r" b="b"/>
              <a:pathLst>
                <a:path w="36484" h="35334" extrusionOk="0">
                  <a:moveTo>
                    <a:pt x="11199" y="1"/>
                  </a:moveTo>
                  <a:cubicBezTo>
                    <a:pt x="11199" y="1"/>
                    <a:pt x="7996" y="301"/>
                    <a:pt x="6062" y="4037"/>
                  </a:cubicBezTo>
                  <a:cubicBezTo>
                    <a:pt x="4093" y="7806"/>
                    <a:pt x="1058" y="25452"/>
                    <a:pt x="491" y="30589"/>
                  </a:cubicBezTo>
                  <a:cubicBezTo>
                    <a:pt x="0" y="35034"/>
                    <a:pt x="2231" y="35333"/>
                    <a:pt x="3101" y="35333"/>
                  </a:cubicBezTo>
                  <a:cubicBezTo>
                    <a:pt x="3236" y="35333"/>
                    <a:pt x="3339" y="35326"/>
                    <a:pt x="3393" y="35326"/>
                  </a:cubicBezTo>
                  <a:cubicBezTo>
                    <a:pt x="3827" y="35326"/>
                    <a:pt x="25909" y="27954"/>
                    <a:pt x="25909" y="27954"/>
                  </a:cubicBezTo>
                  <a:lnTo>
                    <a:pt x="33414" y="27120"/>
                  </a:lnTo>
                  <a:lnTo>
                    <a:pt x="33414" y="27120"/>
                  </a:lnTo>
                  <a:cubicBezTo>
                    <a:pt x="33414" y="27120"/>
                    <a:pt x="32580" y="27821"/>
                    <a:pt x="33281" y="27821"/>
                  </a:cubicBezTo>
                  <a:cubicBezTo>
                    <a:pt x="33981" y="27821"/>
                    <a:pt x="35382" y="26420"/>
                    <a:pt x="35916" y="25586"/>
                  </a:cubicBezTo>
                  <a:cubicBezTo>
                    <a:pt x="36483" y="24752"/>
                    <a:pt x="34248" y="20182"/>
                    <a:pt x="33414" y="19615"/>
                  </a:cubicBezTo>
                  <a:cubicBezTo>
                    <a:pt x="33374" y="19587"/>
                    <a:pt x="33318" y="19574"/>
                    <a:pt x="33248" y="19574"/>
                  </a:cubicBezTo>
                  <a:cubicBezTo>
                    <a:pt x="31871" y="19574"/>
                    <a:pt x="25075" y="24618"/>
                    <a:pt x="25075" y="24618"/>
                  </a:cubicBezTo>
                  <a:lnTo>
                    <a:pt x="10498" y="25586"/>
                  </a:lnTo>
                  <a:lnTo>
                    <a:pt x="14234" y="12810"/>
                  </a:lnTo>
                  <a:lnTo>
                    <a:pt x="111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2151700" y="1766700"/>
              <a:ext cx="914025" cy="893175"/>
            </a:xfrm>
            <a:custGeom>
              <a:avLst/>
              <a:gdLst/>
              <a:ahLst/>
              <a:cxnLst/>
              <a:rect l="l" t="t" r="r" b="b"/>
              <a:pathLst>
                <a:path w="36561" h="35727" fill="none" extrusionOk="0">
                  <a:moveTo>
                    <a:pt x="11276" y="1"/>
                  </a:moveTo>
                  <a:cubicBezTo>
                    <a:pt x="11276" y="1"/>
                    <a:pt x="8073" y="301"/>
                    <a:pt x="6139" y="4037"/>
                  </a:cubicBezTo>
                  <a:cubicBezTo>
                    <a:pt x="4170" y="7806"/>
                    <a:pt x="1135" y="25452"/>
                    <a:pt x="568" y="30589"/>
                  </a:cubicBezTo>
                  <a:cubicBezTo>
                    <a:pt x="1" y="35726"/>
                    <a:pt x="3070" y="35326"/>
                    <a:pt x="3470" y="35326"/>
                  </a:cubicBezTo>
                  <a:cubicBezTo>
                    <a:pt x="3904" y="35326"/>
                    <a:pt x="25986" y="27954"/>
                    <a:pt x="25986" y="27954"/>
                  </a:cubicBezTo>
                  <a:lnTo>
                    <a:pt x="33491" y="27120"/>
                  </a:lnTo>
                  <a:cubicBezTo>
                    <a:pt x="33491" y="27120"/>
                    <a:pt x="32657" y="27821"/>
                    <a:pt x="33358" y="27821"/>
                  </a:cubicBezTo>
                  <a:cubicBezTo>
                    <a:pt x="34058" y="27821"/>
                    <a:pt x="35459" y="26420"/>
                    <a:pt x="35993" y="25586"/>
                  </a:cubicBezTo>
                  <a:cubicBezTo>
                    <a:pt x="36560" y="24752"/>
                    <a:pt x="34325" y="20182"/>
                    <a:pt x="33491" y="19615"/>
                  </a:cubicBezTo>
                  <a:cubicBezTo>
                    <a:pt x="32657" y="19048"/>
                    <a:pt x="25152" y="24618"/>
                    <a:pt x="25152" y="24618"/>
                  </a:cubicBezTo>
                  <a:lnTo>
                    <a:pt x="10575" y="25586"/>
                  </a:lnTo>
                  <a:lnTo>
                    <a:pt x="14311" y="12810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2153625" y="2256050"/>
              <a:ext cx="912100" cy="394000"/>
            </a:xfrm>
            <a:custGeom>
              <a:avLst/>
              <a:gdLst/>
              <a:ahLst/>
              <a:cxnLst/>
              <a:rect l="l" t="t" r="r" b="b"/>
              <a:pathLst>
                <a:path w="36484" h="15760" extrusionOk="0">
                  <a:moveTo>
                    <a:pt x="33248" y="0"/>
                  </a:moveTo>
                  <a:cubicBezTo>
                    <a:pt x="31871" y="0"/>
                    <a:pt x="25075" y="5044"/>
                    <a:pt x="25075" y="5044"/>
                  </a:cubicBezTo>
                  <a:lnTo>
                    <a:pt x="10498" y="6012"/>
                  </a:lnTo>
                  <a:lnTo>
                    <a:pt x="11432" y="2876"/>
                  </a:lnTo>
                  <a:lnTo>
                    <a:pt x="2092" y="741"/>
                  </a:lnTo>
                  <a:cubicBezTo>
                    <a:pt x="1325" y="5044"/>
                    <a:pt x="724" y="8981"/>
                    <a:pt x="491" y="11015"/>
                  </a:cubicBezTo>
                  <a:cubicBezTo>
                    <a:pt x="0" y="15460"/>
                    <a:pt x="2231" y="15759"/>
                    <a:pt x="3101" y="15759"/>
                  </a:cubicBezTo>
                  <a:cubicBezTo>
                    <a:pt x="3236" y="15759"/>
                    <a:pt x="3339" y="15752"/>
                    <a:pt x="3393" y="15752"/>
                  </a:cubicBezTo>
                  <a:cubicBezTo>
                    <a:pt x="3827" y="15752"/>
                    <a:pt x="25909" y="8380"/>
                    <a:pt x="25909" y="8380"/>
                  </a:cubicBezTo>
                  <a:lnTo>
                    <a:pt x="33414" y="7546"/>
                  </a:lnTo>
                  <a:lnTo>
                    <a:pt x="33414" y="7546"/>
                  </a:lnTo>
                  <a:cubicBezTo>
                    <a:pt x="33414" y="7546"/>
                    <a:pt x="32580" y="8247"/>
                    <a:pt x="33281" y="8247"/>
                  </a:cubicBezTo>
                  <a:cubicBezTo>
                    <a:pt x="33981" y="8247"/>
                    <a:pt x="35382" y="6846"/>
                    <a:pt x="35916" y="6012"/>
                  </a:cubicBezTo>
                  <a:cubicBezTo>
                    <a:pt x="36483" y="5178"/>
                    <a:pt x="34248" y="608"/>
                    <a:pt x="33414" y="41"/>
                  </a:cubicBezTo>
                  <a:cubicBezTo>
                    <a:pt x="33374" y="13"/>
                    <a:pt x="33318" y="0"/>
                    <a:pt x="33248" y="0"/>
                  </a:cubicBez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2727125" y="2256050"/>
              <a:ext cx="338600" cy="226200"/>
            </a:xfrm>
            <a:custGeom>
              <a:avLst/>
              <a:gdLst/>
              <a:ahLst/>
              <a:cxnLst/>
              <a:rect l="l" t="t" r="r" b="b"/>
              <a:pathLst>
                <a:path w="13544" h="9048" extrusionOk="0">
                  <a:moveTo>
                    <a:pt x="10308" y="0"/>
                  </a:moveTo>
                  <a:cubicBezTo>
                    <a:pt x="8931" y="0"/>
                    <a:pt x="2135" y="5044"/>
                    <a:pt x="2135" y="5044"/>
                  </a:cubicBezTo>
                  <a:lnTo>
                    <a:pt x="34" y="5178"/>
                  </a:lnTo>
                  <a:cubicBezTo>
                    <a:pt x="0" y="6512"/>
                    <a:pt x="334" y="7846"/>
                    <a:pt x="1001" y="9047"/>
                  </a:cubicBezTo>
                  <a:lnTo>
                    <a:pt x="2969" y="8380"/>
                  </a:lnTo>
                  <a:lnTo>
                    <a:pt x="10474" y="7546"/>
                  </a:lnTo>
                  <a:lnTo>
                    <a:pt x="10474" y="7546"/>
                  </a:lnTo>
                  <a:cubicBezTo>
                    <a:pt x="10474" y="7546"/>
                    <a:pt x="9640" y="8247"/>
                    <a:pt x="10341" y="8247"/>
                  </a:cubicBezTo>
                  <a:cubicBezTo>
                    <a:pt x="11041" y="8247"/>
                    <a:pt x="12442" y="6846"/>
                    <a:pt x="12976" y="6012"/>
                  </a:cubicBezTo>
                  <a:cubicBezTo>
                    <a:pt x="13543" y="5178"/>
                    <a:pt x="11308" y="608"/>
                    <a:pt x="10474" y="41"/>
                  </a:cubicBezTo>
                  <a:cubicBezTo>
                    <a:pt x="10434" y="13"/>
                    <a:pt x="10378" y="0"/>
                    <a:pt x="10308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2818850" y="2093600"/>
              <a:ext cx="803100" cy="497050"/>
            </a:xfrm>
            <a:custGeom>
              <a:avLst/>
              <a:gdLst/>
              <a:ahLst/>
              <a:cxnLst/>
              <a:rect l="l" t="t" r="r" b="b"/>
              <a:pathLst>
                <a:path w="32124" h="19882" extrusionOk="0">
                  <a:moveTo>
                    <a:pt x="14177" y="1"/>
                  </a:moveTo>
                  <a:lnTo>
                    <a:pt x="1" y="19882"/>
                  </a:lnTo>
                  <a:lnTo>
                    <a:pt x="18647" y="19181"/>
                  </a:lnTo>
                  <a:lnTo>
                    <a:pt x="32123" y="835"/>
                  </a:lnTo>
                  <a:lnTo>
                    <a:pt x="14177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3302525" y="2079425"/>
              <a:ext cx="231025" cy="49225"/>
            </a:xfrm>
            <a:custGeom>
              <a:avLst/>
              <a:gdLst/>
              <a:ahLst/>
              <a:cxnLst/>
              <a:rect l="l" t="t" r="r" b="b"/>
              <a:pathLst>
                <a:path w="9241" h="1969" extrusionOk="0">
                  <a:moveTo>
                    <a:pt x="1101" y="1"/>
                  </a:moveTo>
                  <a:lnTo>
                    <a:pt x="1" y="1802"/>
                  </a:lnTo>
                  <a:lnTo>
                    <a:pt x="8173" y="1969"/>
                  </a:lnTo>
                  <a:lnTo>
                    <a:pt x="9241" y="168"/>
                  </a:lnTo>
                  <a:lnTo>
                    <a:pt x="1101" y="1"/>
                  </a:ln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3378425" y="2372700"/>
              <a:ext cx="119225" cy="48675"/>
            </a:xfrm>
            <a:custGeom>
              <a:avLst/>
              <a:gdLst/>
              <a:ahLst/>
              <a:cxnLst/>
              <a:rect l="l" t="t" r="r" b="b"/>
              <a:pathLst>
                <a:path w="4769" h="1947" extrusionOk="0">
                  <a:moveTo>
                    <a:pt x="4100" y="0"/>
                  </a:moveTo>
                  <a:cubicBezTo>
                    <a:pt x="3955" y="0"/>
                    <a:pt x="3779" y="35"/>
                    <a:pt x="3569" y="112"/>
                  </a:cubicBezTo>
                  <a:cubicBezTo>
                    <a:pt x="2936" y="345"/>
                    <a:pt x="2268" y="512"/>
                    <a:pt x="1601" y="579"/>
                  </a:cubicBezTo>
                  <a:cubicBezTo>
                    <a:pt x="767" y="612"/>
                    <a:pt x="0" y="1046"/>
                    <a:pt x="0" y="1446"/>
                  </a:cubicBezTo>
                  <a:cubicBezTo>
                    <a:pt x="0" y="1879"/>
                    <a:pt x="1468" y="1946"/>
                    <a:pt x="2535" y="1946"/>
                  </a:cubicBezTo>
                  <a:cubicBezTo>
                    <a:pt x="3603" y="1946"/>
                    <a:pt x="4437" y="1713"/>
                    <a:pt x="4637" y="1046"/>
                  </a:cubicBezTo>
                  <a:cubicBezTo>
                    <a:pt x="4769" y="492"/>
                    <a:pt x="4650" y="0"/>
                    <a:pt x="4100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3378425" y="2325250"/>
              <a:ext cx="152250" cy="61925"/>
            </a:xfrm>
            <a:custGeom>
              <a:avLst/>
              <a:gdLst/>
              <a:ahLst/>
              <a:cxnLst/>
              <a:rect l="l" t="t" r="r" b="b"/>
              <a:pathLst>
                <a:path w="6090" h="2477" extrusionOk="0">
                  <a:moveTo>
                    <a:pt x="5213" y="0"/>
                  </a:moveTo>
                  <a:cubicBezTo>
                    <a:pt x="5026" y="0"/>
                    <a:pt x="4802" y="44"/>
                    <a:pt x="4537" y="142"/>
                  </a:cubicBezTo>
                  <a:cubicBezTo>
                    <a:pt x="3736" y="442"/>
                    <a:pt x="2869" y="642"/>
                    <a:pt x="2035" y="742"/>
                  </a:cubicBezTo>
                  <a:cubicBezTo>
                    <a:pt x="968" y="775"/>
                    <a:pt x="0" y="1309"/>
                    <a:pt x="0" y="1843"/>
                  </a:cubicBezTo>
                  <a:cubicBezTo>
                    <a:pt x="0" y="2376"/>
                    <a:pt x="1868" y="2477"/>
                    <a:pt x="3236" y="2477"/>
                  </a:cubicBezTo>
                  <a:cubicBezTo>
                    <a:pt x="4603" y="2477"/>
                    <a:pt x="5671" y="2176"/>
                    <a:pt x="5904" y="1309"/>
                  </a:cubicBezTo>
                  <a:cubicBezTo>
                    <a:pt x="6089" y="623"/>
                    <a:pt x="5919" y="0"/>
                    <a:pt x="5213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3397600" y="2285625"/>
              <a:ext cx="152175" cy="61525"/>
            </a:xfrm>
            <a:custGeom>
              <a:avLst/>
              <a:gdLst/>
              <a:ahLst/>
              <a:cxnLst/>
              <a:rect l="l" t="t" r="r" b="b"/>
              <a:pathLst>
                <a:path w="6087" h="2461" extrusionOk="0">
                  <a:moveTo>
                    <a:pt x="5241" y="0"/>
                  </a:moveTo>
                  <a:cubicBezTo>
                    <a:pt x="5049" y="0"/>
                    <a:pt x="4815" y="49"/>
                    <a:pt x="4537" y="159"/>
                  </a:cubicBezTo>
                  <a:cubicBezTo>
                    <a:pt x="3736" y="426"/>
                    <a:pt x="2869" y="626"/>
                    <a:pt x="2035" y="726"/>
                  </a:cubicBezTo>
                  <a:cubicBezTo>
                    <a:pt x="968" y="759"/>
                    <a:pt x="0" y="1293"/>
                    <a:pt x="0" y="1827"/>
                  </a:cubicBezTo>
                  <a:cubicBezTo>
                    <a:pt x="0" y="2360"/>
                    <a:pt x="1902" y="2460"/>
                    <a:pt x="3236" y="2460"/>
                  </a:cubicBezTo>
                  <a:cubicBezTo>
                    <a:pt x="4604" y="2460"/>
                    <a:pt x="5671" y="2194"/>
                    <a:pt x="5905" y="1293"/>
                  </a:cubicBezTo>
                  <a:cubicBezTo>
                    <a:pt x="6087" y="616"/>
                    <a:pt x="5924" y="0"/>
                    <a:pt x="5241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3410950" y="2240575"/>
              <a:ext cx="152175" cy="61550"/>
            </a:xfrm>
            <a:custGeom>
              <a:avLst/>
              <a:gdLst/>
              <a:ahLst/>
              <a:cxnLst/>
              <a:rect l="l" t="t" r="r" b="b"/>
              <a:pathLst>
                <a:path w="6087" h="2462" extrusionOk="0">
                  <a:moveTo>
                    <a:pt x="5227" y="1"/>
                  </a:moveTo>
                  <a:cubicBezTo>
                    <a:pt x="5037" y="1"/>
                    <a:pt x="4808" y="50"/>
                    <a:pt x="4537" y="159"/>
                  </a:cubicBezTo>
                  <a:cubicBezTo>
                    <a:pt x="3703" y="426"/>
                    <a:pt x="2869" y="626"/>
                    <a:pt x="2035" y="727"/>
                  </a:cubicBezTo>
                  <a:cubicBezTo>
                    <a:pt x="967" y="760"/>
                    <a:pt x="0" y="1294"/>
                    <a:pt x="0" y="1827"/>
                  </a:cubicBezTo>
                  <a:cubicBezTo>
                    <a:pt x="0" y="2361"/>
                    <a:pt x="1868" y="2461"/>
                    <a:pt x="3236" y="2461"/>
                  </a:cubicBezTo>
                  <a:cubicBezTo>
                    <a:pt x="4570" y="2461"/>
                    <a:pt x="5637" y="2161"/>
                    <a:pt x="5904" y="1294"/>
                  </a:cubicBezTo>
                  <a:cubicBezTo>
                    <a:pt x="6087" y="617"/>
                    <a:pt x="5903" y="1"/>
                    <a:pt x="5227" y="1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2387700" y="4598725"/>
              <a:ext cx="241875" cy="164325"/>
            </a:xfrm>
            <a:custGeom>
              <a:avLst/>
              <a:gdLst/>
              <a:ahLst/>
              <a:cxnLst/>
              <a:rect l="l" t="t" r="r" b="b"/>
              <a:pathLst>
                <a:path w="9675" h="6573" extrusionOk="0">
                  <a:moveTo>
                    <a:pt x="101" y="1"/>
                  </a:moveTo>
                  <a:lnTo>
                    <a:pt x="101" y="1"/>
                  </a:lnTo>
                  <a:cubicBezTo>
                    <a:pt x="101" y="1"/>
                    <a:pt x="1" y="4337"/>
                    <a:pt x="168" y="5004"/>
                  </a:cubicBezTo>
                  <a:cubicBezTo>
                    <a:pt x="334" y="5705"/>
                    <a:pt x="3370" y="6572"/>
                    <a:pt x="5271" y="6572"/>
                  </a:cubicBezTo>
                  <a:cubicBezTo>
                    <a:pt x="7173" y="6572"/>
                    <a:pt x="8374" y="6139"/>
                    <a:pt x="8707" y="5605"/>
                  </a:cubicBezTo>
                  <a:cubicBezTo>
                    <a:pt x="9074" y="5071"/>
                    <a:pt x="9674" y="1535"/>
                    <a:pt x="9674" y="1535"/>
                  </a:cubicBezTo>
                  <a:lnTo>
                    <a:pt x="9674" y="1535"/>
                  </a:lnTo>
                  <a:cubicBezTo>
                    <a:pt x="9674" y="1535"/>
                    <a:pt x="8067" y="1869"/>
                    <a:pt x="6093" y="1869"/>
                  </a:cubicBezTo>
                  <a:cubicBezTo>
                    <a:pt x="4024" y="1869"/>
                    <a:pt x="1552" y="1503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2333500" y="1316925"/>
              <a:ext cx="381725" cy="296450"/>
            </a:xfrm>
            <a:custGeom>
              <a:avLst/>
              <a:gdLst/>
              <a:ahLst/>
              <a:cxnLst/>
              <a:rect l="l" t="t" r="r" b="b"/>
              <a:pathLst>
                <a:path w="15269" h="11858" extrusionOk="0">
                  <a:moveTo>
                    <a:pt x="9101" y="1"/>
                  </a:moveTo>
                  <a:cubicBezTo>
                    <a:pt x="7186" y="1"/>
                    <a:pt x="5296" y="692"/>
                    <a:pt x="3803" y="1980"/>
                  </a:cubicBezTo>
                  <a:cubicBezTo>
                    <a:pt x="1" y="5249"/>
                    <a:pt x="3370" y="11087"/>
                    <a:pt x="7373" y="11721"/>
                  </a:cubicBezTo>
                  <a:cubicBezTo>
                    <a:pt x="7928" y="11813"/>
                    <a:pt x="8456" y="11858"/>
                    <a:pt x="8956" y="11858"/>
                  </a:cubicBezTo>
                  <a:cubicBezTo>
                    <a:pt x="12060" y="11858"/>
                    <a:pt x="14070" y="10146"/>
                    <a:pt x="14644" y="7618"/>
                  </a:cubicBezTo>
                  <a:cubicBezTo>
                    <a:pt x="15269" y="4726"/>
                    <a:pt x="14243" y="476"/>
                    <a:pt x="11917" y="476"/>
                  </a:cubicBezTo>
                  <a:cubicBezTo>
                    <a:pt x="11881" y="476"/>
                    <a:pt x="11845" y="477"/>
                    <a:pt x="11809" y="479"/>
                  </a:cubicBezTo>
                  <a:cubicBezTo>
                    <a:pt x="10928" y="157"/>
                    <a:pt x="10012" y="1"/>
                    <a:pt x="9101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2644550" y="1236325"/>
              <a:ext cx="463700" cy="417475"/>
            </a:xfrm>
            <a:custGeom>
              <a:avLst/>
              <a:gdLst/>
              <a:ahLst/>
              <a:cxnLst/>
              <a:rect l="l" t="t" r="r" b="b"/>
              <a:pathLst>
                <a:path w="18548" h="1669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1" y="5204"/>
                    <a:pt x="1402" y="9007"/>
                  </a:cubicBezTo>
                  <a:cubicBezTo>
                    <a:pt x="2703" y="12810"/>
                    <a:pt x="4971" y="16045"/>
                    <a:pt x="9007" y="16579"/>
                  </a:cubicBezTo>
                  <a:cubicBezTo>
                    <a:pt x="9568" y="16659"/>
                    <a:pt x="10105" y="16699"/>
                    <a:pt x="10619" y="16699"/>
                  </a:cubicBezTo>
                  <a:cubicBezTo>
                    <a:pt x="13770" y="16699"/>
                    <a:pt x="15995" y="15184"/>
                    <a:pt x="16913" y="11942"/>
                  </a:cubicBezTo>
                  <a:cubicBezTo>
                    <a:pt x="18014" y="8140"/>
                    <a:pt x="18547" y="2703"/>
                    <a:pt x="18547" y="27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2628725" y="1203800"/>
              <a:ext cx="208500" cy="106275"/>
            </a:xfrm>
            <a:custGeom>
              <a:avLst/>
              <a:gdLst/>
              <a:ahLst/>
              <a:cxnLst/>
              <a:rect l="l" t="t" r="r" b="b"/>
              <a:pathLst>
                <a:path w="8340" h="4251" extrusionOk="0">
                  <a:moveTo>
                    <a:pt x="6938" y="1"/>
                  </a:moveTo>
                  <a:lnTo>
                    <a:pt x="0" y="434"/>
                  </a:lnTo>
                  <a:lnTo>
                    <a:pt x="1201" y="3903"/>
                  </a:lnTo>
                  <a:cubicBezTo>
                    <a:pt x="1201" y="3903"/>
                    <a:pt x="1577" y="4250"/>
                    <a:pt x="2379" y="4250"/>
                  </a:cubicBezTo>
                  <a:cubicBezTo>
                    <a:pt x="3071" y="4250"/>
                    <a:pt x="4079" y="3993"/>
                    <a:pt x="5437" y="3036"/>
                  </a:cubicBezTo>
                  <a:cubicBezTo>
                    <a:pt x="8339" y="968"/>
                    <a:pt x="6938" y="1"/>
                    <a:pt x="6938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2938100" y="1336400"/>
              <a:ext cx="86750" cy="127625"/>
            </a:xfrm>
            <a:custGeom>
              <a:avLst/>
              <a:gdLst/>
              <a:ahLst/>
              <a:cxnLst/>
              <a:rect l="l" t="t" r="r" b="b"/>
              <a:pathLst>
                <a:path w="3470" h="5105" fill="none" extrusionOk="0">
                  <a:moveTo>
                    <a:pt x="2502" y="0"/>
                  </a:moveTo>
                  <a:cubicBezTo>
                    <a:pt x="2502" y="0"/>
                    <a:pt x="1935" y="1635"/>
                    <a:pt x="2269" y="2169"/>
                  </a:cubicBezTo>
                  <a:cubicBezTo>
                    <a:pt x="2602" y="2736"/>
                    <a:pt x="3470" y="3470"/>
                    <a:pt x="2502" y="4337"/>
                  </a:cubicBezTo>
                  <a:cubicBezTo>
                    <a:pt x="1735" y="5104"/>
                    <a:pt x="468" y="4871"/>
                    <a:pt x="1" y="393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2848875" y="1458150"/>
              <a:ext cx="120950" cy="53400"/>
            </a:xfrm>
            <a:custGeom>
              <a:avLst/>
              <a:gdLst/>
              <a:ahLst/>
              <a:cxnLst/>
              <a:rect l="l" t="t" r="r" b="b"/>
              <a:pathLst>
                <a:path w="4838" h="2136" fill="none" extrusionOk="0">
                  <a:moveTo>
                    <a:pt x="0" y="1"/>
                  </a:moveTo>
                  <a:cubicBezTo>
                    <a:pt x="0" y="1"/>
                    <a:pt x="1668" y="2135"/>
                    <a:pt x="4837" y="1168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2880550" y="1325550"/>
              <a:ext cx="27550" cy="54250"/>
            </a:xfrm>
            <a:custGeom>
              <a:avLst/>
              <a:gdLst/>
              <a:ahLst/>
              <a:cxnLst/>
              <a:rect l="l" t="t" r="r" b="b"/>
              <a:pathLst>
                <a:path w="1102" h="2170" extrusionOk="0">
                  <a:moveTo>
                    <a:pt x="568" y="1"/>
                  </a:moveTo>
                  <a:cubicBezTo>
                    <a:pt x="268" y="1"/>
                    <a:pt x="1" y="501"/>
                    <a:pt x="1" y="1102"/>
                  </a:cubicBezTo>
                  <a:cubicBezTo>
                    <a:pt x="1" y="1702"/>
                    <a:pt x="268" y="2169"/>
                    <a:pt x="568" y="2169"/>
                  </a:cubicBezTo>
                  <a:cubicBezTo>
                    <a:pt x="868" y="2169"/>
                    <a:pt x="1102" y="1702"/>
                    <a:pt x="1102" y="1102"/>
                  </a:cubicBezTo>
                  <a:cubicBezTo>
                    <a:pt x="1102" y="501"/>
                    <a:pt x="868" y="1"/>
                    <a:pt x="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3029825" y="1347250"/>
              <a:ext cx="27550" cy="54225"/>
            </a:xfrm>
            <a:custGeom>
              <a:avLst/>
              <a:gdLst/>
              <a:ahLst/>
              <a:cxnLst/>
              <a:rect l="l" t="t" r="r" b="b"/>
              <a:pathLst>
                <a:path w="1102" h="2169" extrusionOk="0">
                  <a:moveTo>
                    <a:pt x="568" y="0"/>
                  </a:moveTo>
                  <a:cubicBezTo>
                    <a:pt x="268" y="0"/>
                    <a:pt x="1" y="500"/>
                    <a:pt x="1" y="1101"/>
                  </a:cubicBezTo>
                  <a:cubicBezTo>
                    <a:pt x="1" y="1701"/>
                    <a:pt x="268" y="2168"/>
                    <a:pt x="568" y="2168"/>
                  </a:cubicBezTo>
                  <a:cubicBezTo>
                    <a:pt x="868" y="2168"/>
                    <a:pt x="1102" y="1701"/>
                    <a:pt x="1102" y="1101"/>
                  </a:cubicBezTo>
                  <a:cubicBezTo>
                    <a:pt x="1102" y="500"/>
                    <a:pt x="868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2851375" y="1249675"/>
              <a:ext cx="86750" cy="43375"/>
            </a:xfrm>
            <a:custGeom>
              <a:avLst/>
              <a:gdLst/>
              <a:ahLst/>
              <a:cxnLst/>
              <a:rect l="l" t="t" r="r" b="b"/>
              <a:pathLst>
                <a:path w="3470" h="1735" fill="none" extrusionOk="0">
                  <a:moveTo>
                    <a:pt x="0" y="1735"/>
                  </a:moveTo>
                  <a:cubicBezTo>
                    <a:pt x="0" y="1735"/>
                    <a:pt x="1502" y="0"/>
                    <a:pt x="3470" y="173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3024825" y="1302200"/>
              <a:ext cx="56750" cy="15875"/>
            </a:xfrm>
            <a:custGeom>
              <a:avLst/>
              <a:gdLst/>
              <a:ahLst/>
              <a:cxnLst/>
              <a:rect l="l" t="t" r="r" b="b"/>
              <a:pathLst>
                <a:path w="2270" h="635" fill="none" extrusionOk="0">
                  <a:moveTo>
                    <a:pt x="1" y="501"/>
                  </a:moveTo>
                  <a:cubicBezTo>
                    <a:pt x="701" y="1"/>
                    <a:pt x="1635" y="34"/>
                    <a:pt x="2269" y="63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2618700" y="905700"/>
              <a:ext cx="503725" cy="395700"/>
            </a:xfrm>
            <a:custGeom>
              <a:avLst/>
              <a:gdLst/>
              <a:ahLst/>
              <a:cxnLst/>
              <a:rect l="l" t="t" r="r" b="b"/>
              <a:pathLst>
                <a:path w="20149" h="15828" extrusionOk="0">
                  <a:moveTo>
                    <a:pt x="9032" y="0"/>
                  </a:moveTo>
                  <a:cubicBezTo>
                    <a:pt x="8870" y="0"/>
                    <a:pt x="8717" y="5"/>
                    <a:pt x="8574" y="16"/>
                  </a:cubicBezTo>
                  <a:cubicBezTo>
                    <a:pt x="5438" y="216"/>
                    <a:pt x="1535" y="2051"/>
                    <a:pt x="868" y="2918"/>
                  </a:cubicBezTo>
                  <a:cubicBezTo>
                    <a:pt x="234" y="3785"/>
                    <a:pt x="1" y="13659"/>
                    <a:pt x="1" y="13659"/>
                  </a:cubicBezTo>
                  <a:lnTo>
                    <a:pt x="20149" y="15827"/>
                  </a:lnTo>
                  <a:cubicBezTo>
                    <a:pt x="20149" y="15827"/>
                    <a:pt x="19948" y="5653"/>
                    <a:pt x="19815" y="3919"/>
                  </a:cubicBezTo>
                  <a:cubicBezTo>
                    <a:pt x="19719" y="2263"/>
                    <a:pt x="12423" y="0"/>
                    <a:pt x="9032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2834700" y="1222200"/>
              <a:ext cx="447000" cy="111725"/>
            </a:xfrm>
            <a:custGeom>
              <a:avLst/>
              <a:gdLst/>
              <a:ahLst/>
              <a:cxnLst/>
              <a:rect l="l" t="t" r="r" b="b"/>
              <a:pathLst>
                <a:path w="17880" h="4469" extrusionOk="0">
                  <a:moveTo>
                    <a:pt x="8580" y="0"/>
                  </a:moveTo>
                  <a:cubicBezTo>
                    <a:pt x="4842" y="0"/>
                    <a:pt x="0" y="2100"/>
                    <a:pt x="0" y="2100"/>
                  </a:cubicBezTo>
                  <a:lnTo>
                    <a:pt x="17880" y="4468"/>
                  </a:lnTo>
                  <a:cubicBezTo>
                    <a:pt x="17880" y="4468"/>
                    <a:pt x="13143" y="365"/>
                    <a:pt x="9340" y="32"/>
                  </a:cubicBezTo>
                  <a:cubicBezTo>
                    <a:pt x="9093" y="10"/>
                    <a:pt x="8839" y="0"/>
                    <a:pt x="8580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2574500" y="1236325"/>
              <a:ext cx="103450" cy="156200"/>
            </a:xfrm>
            <a:custGeom>
              <a:avLst/>
              <a:gdLst/>
              <a:ahLst/>
              <a:cxnLst/>
              <a:rect l="l" t="t" r="r" b="b"/>
              <a:pathLst>
                <a:path w="4138" h="6248" extrusionOk="0">
                  <a:moveTo>
                    <a:pt x="1836" y="1"/>
                  </a:moveTo>
                  <a:cubicBezTo>
                    <a:pt x="1" y="1"/>
                    <a:pt x="868" y="2703"/>
                    <a:pt x="1102" y="4437"/>
                  </a:cubicBezTo>
                  <a:cubicBezTo>
                    <a:pt x="1244" y="5672"/>
                    <a:pt x="2334" y="6248"/>
                    <a:pt x="3227" y="6248"/>
                  </a:cubicBezTo>
                  <a:cubicBezTo>
                    <a:pt x="3588" y="6248"/>
                    <a:pt x="3916" y="6154"/>
                    <a:pt x="4137" y="5972"/>
                  </a:cubicBezTo>
                  <a:lnTo>
                    <a:pt x="4137" y="3370"/>
                  </a:lnTo>
                  <a:cubicBezTo>
                    <a:pt x="4137" y="3370"/>
                    <a:pt x="3704" y="1"/>
                    <a:pt x="1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2574500" y="1236325"/>
              <a:ext cx="103450" cy="165150"/>
            </a:xfrm>
            <a:custGeom>
              <a:avLst/>
              <a:gdLst/>
              <a:ahLst/>
              <a:cxnLst/>
              <a:rect l="l" t="t" r="r" b="b"/>
              <a:pathLst>
                <a:path w="4138" h="6606" fill="none" extrusionOk="0">
                  <a:moveTo>
                    <a:pt x="4137" y="3370"/>
                  </a:moveTo>
                  <a:cubicBezTo>
                    <a:pt x="4137" y="3370"/>
                    <a:pt x="3704" y="1"/>
                    <a:pt x="1836" y="1"/>
                  </a:cubicBezTo>
                  <a:cubicBezTo>
                    <a:pt x="1" y="1"/>
                    <a:pt x="868" y="2703"/>
                    <a:pt x="1102" y="4437"/>
                  </a:cubicBezTo>
                  <a:cubicBezTo>
                    <a:pt x="1302" y="6172"/>
                    <a:pt x="3370" y="6605"/>
                    <a:pt x="4137" y="5972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2724625" y="4689625"/>
              <a:ext cx="250200" cy="145975"/>
            </a:xfrm>
            <a:custGeom>
              <a:avLst/>
              <a:gdLst/>
              <a:ahLst/>
              <a:cxnLst/>
              <a:rect l="l" t="t" r="r" b="b"/>
              <a:pathLst>
                <a:path w="10008" h="5839" extrusionOk="0">
                  <a:moveTo>
                    <a:pt x="10007" y="1"/>
                  </a:moveTo>
                  <a:lnTo>
                    <a:pt x="10007" y="1"/>
                  </a:lnTo>
                  <a:cubicBezTo>
                    <a:pt x="10007" y="1"/>
                    <a:pt x="6614" y="1606"/>
                    <a:pt x="3309" y="1606"/>
                  </a:cubicBezTo>
                  <a:cubicBezTo>
                    <a:pt x="2144" y="1606"/>
                    <a:pt x="991" y="1407"/>
                    <a:pt x="0" y="868"/>
                  </a:cubicBezTo>
                  <a:lnTo>
                    <a:pt x="0" y="868"/>
                  </a:lnTo>
                  <a:lnTo>
                    <a:pt x="267" y="4904"/>
                  </a:lnTo>
                  <a:cubicBezTo>
                    <a:pt x="267" y="4904"/>
                    <a:pt x="1401" y="5772"/>
                    <a:pt x="4737" y="5838"/>
                  </a:cubicBezTo>
                  <a:cubicBezTo>
                    <a:pt x="4774" y="5839"/>
                    <a:pt x="4811" y="5839"/>
                    <a:pt x="4847" y="5839"/>
                  </a:cubicBezTo>
                  <a:cubicBezTo>
                    <a:pt x="8133" y="5839"/>
                    <a:pt x="9340" y="4371"/>
                    <a:pt x="9340" y="4371"/>
                  </a:cubicBezTo>
                  <a:lnTo>
                    <a:pt x="10007" y="1"/>
                  </a:lnTo>
                  <a:close/>
                </a:path>
              </a:pathLst>
            </a:custGeom>
            <a:solidFill>
              <a:schemeClr val="accent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" name="Google Shape;653;p35"/>
          <p:cNvSpPr txBox="1">
            <a:spLocks noGrp="1"/>
          </p:cNvSpPr>
          <p:nvPr>
            <p:ph type="title"/>
          </p:nvPr>
        </p:nvSpPr>
        <p:spPr>
          <a:xfrm>
            <a:off x="3820325" y="249559"/>
            <a:ext cx="4517218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We need to keep costco up-to-date</a:t>
            </a:r>
            <a:endParaRPr sz="4800" dirty="0"/>
          </a:p>
        </p:txBody>
      </p:sp>
      <p:sp>
        <p:nvSpPr>
          <p:cNvPr id="654" name="Google Shape;654;p35"/>
          <p:cNvSpPr txBox="1">
            <a:spLocks noGrp="1"/>
          </p:cNvSpPr>
          <p:nvPr>
            <p:ph type="subTitle" idx="1"/>
          </p:nvPr>
        </p:nvSpPr>
        <p:spPr>
          <a:xfrm>
            <a:off x="2181941" y="2171115"/>
            <a:ext cx="40653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With our service, Costco can…</a:t>
            </a:r>
            <a:endParaRPr dirty="0"/>
          </a:p>
        </p:txBody>
      </p:sp>
      <p:cxnSp>
        <p:nvCxnSpPr>
          <p:cNvPr id="655" name="Google Shape;655;p35"/>
          <p:cNvCxnSpPr/>
          <p:nvPr/>
        </p:nvCxnSpPr>
        <p:spPr>
          <a:xfrm>
            <a:off x="8691563" y="1228725"/>
            <a:ext cx="0" cy="2952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Google Shape;10705;p80">
            <a:extLst>
              <a:ext uri="{FF2B5EF4-FFF2-40B4-BE49-F238E27FC236}">
                <a16:creationId xmlns:a16="http://schemas.microsoft.com/office/drawing/2014/main" id="{7F9310AF-3620-4D8B-A8CE-1E8FA5F61B1F}"/>
              </a:ext>
            </a:extLst>
          </p:cNvPr>
          <p:cNvSpPr/>
          <p:nvPr/>
        </p:nvSpPr>
        <p:spPr>
          <a:xfrm>
            <a:off x="2251630" y="3756954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accent2"/>
          </a:solidFill>
          <a:ln>
            <a:solidFill>
              <a:srgbClr val="C00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" name="Google Shape;10763;p80">
            <a:extLst>
              <a:ext uri="{FF2B5EF4-FFF2-40B4-BE49-F238E27FC236}">
                <a16:creationId xmlns:a16="http://schemas.microsoft.com/office/drawing/2014/main" id="{A8B41FEF-06CB-4C5E-A043-8BE8DBE3F553}"/>
              </a:ext>
            </a:extLst>
          </p:cNvPr>
          <p:cNvGrpSpPr/>
          <p:nvPr/>
        </p:nvGrpSpPr>
        <p:grpSpPr>
          <a:xfrm>
            <a:off x="4236295" y="3756954"/>
            <a:ext cx="372835" cy="342573"/>
            <a:chOff x="1952836" y="2774422"/>
            <a:chExt cx="372835" cy="342573"/>
          </a:xfrm>
          <a:solidFill>
            <a:schemeClr val="accent2"/>
          </a:solidFill>
        </p:grpSpPr>
        <p:sp>
          <p:nvSpPr>
            <p:cNvPr id="187" name="Google Shape;10764;p80">
              <a:extLst>
                <a:ext uri="{FF2B5EF4-FFF2-40B4-BE49-F238E27FC236}">
                  <a16:creationId xmlns:a16="http://schemas.microsoft.com/office/drawing/2014/main" id="{DC7E815A-D8FF-4BC6-BB74-13D9B7FE8199}"/>
                </a:ext>
              </a:extLst>
            </p:cNvPr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grpFill/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0765;p80">
              <a:extLst>
                <a:ext uri="{FF2B5EF4-FFF2-40B4-BE49-F238E27FC236}">
                  <a16:creationId xmlns:a16="http://schemas.microsoft.com/office/drawing/2014/main" id="{10F67FEB-5F47-46BD-B3D7-69CE2424196C}"/>
                </a:ext>
              </a:extLst>
            </p:cNvPr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grpFill/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0766;p80">
              <a:extLst>
                <a:ext uri="{FF2B5EF4-FFF2-40B4-BE49-F238E27FC236}">
                  <a16:creationId xmlns:a16="http://schemas.microsoft.com/office/drawing/2014/main" id="{FC2422D8-D01C-4730-AFAC-1D11B894740C}"/>
                </a:ext>
              </a:extLst>
            </p:cNvPr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grpFill/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0973;p80">
            <a:extLst>
              <a:ext uri="{FF2B5EF4-FFF2-40B4-BE49-F238E27FC236}">
                <a16:creationId xmlns:a16="http://schemas.microsoft.com/office/drawing/2014/main" id="{C15F0515-72EE-4867-B04A-39CA12929EB5}"/>
              </a:ext>
            </a:extLst>
          </p:cNvPr>
          <p:cNvGrpSpPr/>
          <p:nvPr/>
        </p:nvGrpSpPr>
        <p:grpSpPr>
          <a:xfrm>
            <a:off x="6302976" y="3725517"/>
            <a:ext cx="374709" cy="374010"/>
            <a:chOff x="1421638" y="4125629"/>
            <a:chExt cx="374709" cy="374010"/>
          </a:xfrm>
          <a:solidFill>
            <a:schemeClr val="accent2"/>
          </a:solidFill>
        </p:grpSpPr>
        <p:sp>
          <p:nvSpPr>
            <p:cNvPr id="191" name="Google Shape;10974;p80">
              <a:extLst>
                <a:ext uri="{FF2B5EF4-FFF2-40B4-BE49-F238E27FC236}">
                  <a16:creationId xmlns:a16="http://schemas.microsoft.com/office/drawing/2014/main" id="{68A12AD2-758F-4514-8152-32D860CF3234}"/>
                </a:ext>
              </a:extLst>
            </p:cNvPr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grpFill/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0975;p80">
              <a:extLst>
                <a:ext uri="{FF2B5EF4-FFF2-40B4-BE49-F238E27FC236}">
                  <a16:creationId xmlns:a16="http://schemas.microsoft.com/office/drawing/2014/main" id="{EE2F957C-01B7-4A2E-8BC2-EDEB2F1A9074}"/>
                </a:ext>
              </a:extLst>
            </p:cNvPr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grpFill/>
            <a:ln>
              <a:solidFill>
                <a:srgbClr val="C00000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654;p35">
            <a:extLst>
              <a:ext uri="{FF2B5EF4-FFF2-40B4-BE49-F238E27FC236}">
                <a16:creationId xmlns:a16="http://schemas.microsoft.com/office/drawing/2014/main" id="{A587C928-CCD7-48D8-9D97-AAC8093D3E8F}"/>
              </a:ext>
            </a:extLst>
          </p:cNvPr>
          <p:cNvSpPr txBox="1">
            <a:spLocks/>
          </p:cNvSpPr>
          <p:nvPr/>
        </p:nvSpPr>
        <p:spPr>
          <a:xfrm>
            <a:off x="1303582" y="2979146"/>
            <a:ext cx="228053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/>
            <a:r>
              <a:rPr lang="en-US" sz="1400" b="1" dirty="0"/>
              <a:t>Identify</a:t>
            </a:r>
            <a:r>
              <a:rPr lang="en-US" sz="1400" dirty="0"/>
              <a:t> regions and demographics with high WFH tendency </a:t>
            </a:r>
          </a:p>
        </p:txBody>
      </p:sp>
      <p:sp>
        <p:nvSpPr>
          <p:cNvPr id="194" name="Google Shape;654;p35">
            <a:extLst>
              <a:ext uri="{FF2B5EF4-FFF2-40B4-BE49-F238E27FC236}">
                <a16:creationId xmlns:a16="http://schemas.microsoft.com/office/drawing/2014/main" id="{E4463F92-4306-4BD0-B88C-CC6EA0B234ED}"/>
              </a:ext>
            </a:extLst>
          </p:cNvPr>
          <p:cNvSpPr txBox="1">
            <a:spLocks/>
          </p:cNvSpPr>
          <p:nvPr/>
        </p:nvSpPr>
        <p:spPr>
          <a:xfrm>
            <a:off x="3426618" y="3011418"/>
            <a:ext cx="2053674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/>
            <a:r>
              <a:rPr lang="en-US" sz="1400" dirty="0"/>
              <a:t>Have more </a:t>
            </a:r>
            <a:r>
              <a:rPr lang="en-US" sz="1400" b="1" dirty="0"/>
              <a:t>tailored</a:t>
            </a:r>
            <a:r>
              <a:rPr lang="en-US" sz="1400" dirty="0"/>
              <a:t> catalogs at each warehouse</a:t>
            </a:r>
          </a:p>
        </p:txBody>
      </p:sp>
      <p:sp>
        <p:nvSpPr>
          <p:cNvPr id="195" name="Google Shape;654;p35">
            <a:extLst>
              <a:ext uri="{FF2B5EF4-FFF2-40B4-BE49-F238E27FC236}">
                <a16:creationId xmlns:a16="http://schemas.microsoft.com/office/drawing/2014/main" id="{52E471C1-9AAF-4899-8663-D3FFA483529D}"/>
              </a:ext>
            </a:extLst>
          </p:cNvPr>
          <p:cNvSpPr txBox="1">
            <a:spLocks/>
          </p:cNvSpPr>
          <p:nvPr/>
        </p:nvSpPr>
        <p:spPr>
          <a:xfrm>
            <a:off x="5405781" y="2979146"/>
            <a:ext cx="2053674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 algn="ctr"/>
            <a:r>
              <a:rPr lang="en-US" sz="1400" dirty="0"/>
              <a:t>Better customer </a:t>
            </a:r>
            <a:r>
              <a:rPr lang="en-US" sz="1400" b="1" dirty="0"/>
              <a:t>retainment</a:t>
            </a:r>
            <a:r>
              <a:rPr lang="en-US" sz="1400" dirty="0"/>
              <a:t> and overall improved sales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 animBg="1"/>
      <p:bldP spid="193" grpId="0"/>
      <p:bldP spid="194" grpId="0"/>
      <p:bldP spid="19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7" name="Google Shape;1707;p66"/>
          <p:cNvGrpSpPr/>
          <p:nvPr/>
        </p:nvGrpSpPr>
        <p:grpSpPr>
          <a:xfrm>
            <a:off x="1056506" y="1307023"/>
            <a:ext cx="937715" cy="876632"/>
            <a:chOff x="1056506" y="1307023"/>
            <a:chExt cx="937715" cy="876632"/>
          </a:xfrm>
        </p:grpSpPr>
        <p:sp>
          <p:nvSpPr>
            <p:cNvPr id="1708" name="Google Shape;1708;p66"/>
            <p:cNvSpPr/>
            <p:nvPr/>
          </p:nvSpPr>
          <p:spPr>
            <a:xfrm rot="1801279">
              <a:off x="1152210" y="1454546"/>
              <a:ext cx="746306" cy="581585"/>
            </a:xfrm>
            <a:custGeom>
              <a:avLst/>
              <a:gdLst/>
              <a:ahLst/>
              <a:cxnLst/>
              <a:rect l="l" t="t" r="r" b="b"/>
              <a:pathLst>
                <a:path w="200211" h="176420" extrusionOk="0">
                  <a:moveTo>
                    <a:pt x="107100" y="0"/>
                  </a:moveTo>
                  <a:cubicBezTo>
                    <a:pt x="94422" y="0"/>
                    <a:pt x="79805" y="3230"/>
                    <a:pt x="63112" y="10867"/>
                  </a:cubicBezTo>
                  <a:cubicBezTo>
                    <a:pt x="63112" y="10867"/>
                    <a:pt x="31523" y="26979"/>
                    <a:pt x="15745" y="51763"/>
                  </a:cubicBezTo>
                  <a:cubicBezTo>
                    <a:pt x="1" y="76581"/>
                    <a:pt x="1235" y="108470"/>
                    <a:pt x="20382" y="132154"/>
                  </a:cubicBezTo>
                  <a:cubicBezTo>
                    <a:pt x="39529" y="155838"/>
                    <a:pt x="76155" y="152735"/>
                    <a:pt x="106777" y="167746"/>
                  </a:cubicBezTo>
                  <a:cubicBezTo>
                    <a:pt x="118232" y="173343"/>
                    <a:pt x="130125" y="176420"/>
                    <a:pt x="141286" y="176420"/>
                  </a:cubicBezTo>
                  <a:cubicBezTo>
                    <a:pt x="159994" y="176420"/>
                    <a:pt x="176645" y="167776"/>
                    <a:pt x="185733" y="147865"/>
                  </a:cubicBezTo>
                  <a:cubicBezTo>
                    <a:pt x="200210" y="116076"/>
                    <a:pt x="178361" y="104201"/>
                    <a:pt x="174625" y="67408"/>
                  </a:cubicBezTo>
                  <a:cubicBezTo>
                    <a:pt x="171700" y="38849"/>
                    <a:pt x="151068" y="0"/>
                    <a:pt x="107100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66"/>
            <p:cNvSpPr/>
            <p:nvPr/>
          </p:nvSpPr>
          <p:spPr>
            <a:xfrm>
              <a:off x="1162350" y="1382300"/>
              <a:ext cx="726300" cy="71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01</a:t>
              </a:r>
              <a:endParaRPr sz="2500" b="1"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710" name="Google Shape;1710;p66"/>
          <p:cNvGrpSpPr/>
          <p:nvPr/>
        </p:nvGrpSpPr>
        <p:grpSpPr>
          <a:xfrm>
            <a:off x="2579956" y="3443136"/>
            <a:ext cx="937715" cy="876632"/>
            <a:chOff x="2579956" y="3443136"/>
            <a:chExt cx="937715" cy="876632"/>
          </a:xfrm>
        </p:grpSpPr>
        <p:sp>
          <p:nvSpPr>
            <p:cNvPr id="1711" name="Google Shape;1711;p66"/>
            <p:cNvSpPr/>
            <p:nvPr/>
          </p:nvSpPr>
          <p:spPr>
            <a:xfrm rot="8998721" flipH="1">
              <a:off x="2675660" y="3590659"/>
              <a:ext cx="746306" cy="581585"/>
            </a:xfrm>
            <a:custGeom>
              <a:avLst/>
              <a:gdLst/>
              <a:ahLst/>
              <a:cxnLst/>
              <a:rect l="l" t="t" r="r" b="b"/>
              <a:pathLst>
                <a:path w="200211" h="176420" extrusionOk="0">
                  <a:moveTo>
                    <a:pt x="107100" y="0"/>
                  </a:moveTo>
                  <a:cubicBezTo>
                    <a:pt x="94422" y="0"/>
                    <a:pt x="79805" y="3230"/>
                    <a:pt x="63112" y="10867"/>
                  </a:cubicBezTo>
                  <a:cubicBezTo>
                    <a:pt x="63112" y="10867"/>
                    <a:pt x="31523" y="26979"/>
                    <a:pt x="15745" y="51763"/>
                  </a:cubicBezTo>
                  <a:cubicBezTo>
                    <a:pt x="1" y="76581"/>
                    <a:pt x="1235" y="108470"/>
                    <a:pt x="20382" y="132154"/>
                  </a:cubicBezTo>
                  <a:cubicBezTo>
                    <a:pt x="39529" y="155838"/>
                    <a:pt x="76155" y="152735"/>
                    <a:pt x="106777" y="167746"/>
                  </a:cubicBezTo>
                  <a:cubicBezTo>
                    <a:pt x="118232" y="173343"/>
                    <a:pt x="130125" y="176420"/>
                    <a:pt x="141286" y="176420"/>
                  </a:cubicBezTo>
                  <a:cubicBezTo>
                    <a:pt x="159994" y="176420"/>
                    <a:pt x="176645" y="167776"/>
                    <a:pt x="185733" y="147865"/>
                  </a:cubicBezTo>
                  <a:cubicBezTo>
                    <a:pt x="200210" y="116076"/>
                    <a:pt x="178361" y="104201"/>
                    <a:pt x="174625" y="67408"/>
                  </a:cubicBezTo>
                  <a:cubicBezTo>
                    <a:pt x="171700" y="38849"/>
                    <a:pt x="151068" y="0"/>
                    <a:pt x="107100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66"/>
            <p:cNvSpPr/>
            <p:nvPr/>
          </p:nvSpPr>
          <p:spPr>
            <a:xfrm>
              <a:off x="2685595" y="3518363"/>
              <a:ext cx="7263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02</a:t>
              </a:r>
              <a:endParaRPr sz="2500" b="1"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716" name="Google Shape;1716;p66"/>
          <p:cNvGrpSpPr/>
          <p:nvPr/>
        </p:nvGrpSpPr>
        <p:grpSpPr>
          <a:xfrm>
            <a:off x="4103181" y="1307023"/>
            <a:ext cx="937715" cy="876632"/>
            <a:chOff x="4103181" y="1307023"/>
            <a:chExt cx="937715" cy="876632"/>
          </a:xfrm>
        </p:grpSpPr>
        <p:sp>
          <p:nvSpPr>
            <p:cNvPr id="1717" name="Google Shape;1717;p66"/>
            <p:cNvSpPr/>
            <p:nvPr/>
          </p:nvSpPr>
          <p:spPr>
            <a:xfrm rot="1801279">
              <a:off x="4198885" y="1454546"/>
              <a:ext cx="746306" cy="581585"/>
            </a:xfrm>
            <a:custGeom>
              <a:avLst/>
              <a:gdLst/>
              <a:ahLst/>
              <a:cxnLst/>
              <a:rect l="l" t="t" r="r" b="b"/>
              <a:pathLst>
                <a:path w="200211" h="176420" extrusionOk="0">
                  <a:moveTo>
                    <a:pt x="107100" y="0"/>
                  </a:moveTo>
                  <a:cubicBezTo>
                    <a:pt x="94422" y="0"/>
                    <a:pt x="79805" y="3230"/>
                    <a:pt x="63112" y="10867"/>
                  </a:cubicBezTo>
                  <a:cubicBezTo>
                    <a:pt x="63112" y="10867"/>
                    <a:pt x="31523" y="26979"/>
                    <a:pt x="15745" y="51763"/>
                  </a:cubicBezTo>
                  <a:cubicBezTo>
                    <a:pt x="1" y="76581"/>
                    <a:pt x="1235" y="108470"/>
                    <a:pt x="20382" y="132154"/>
                  </a:cubicBezTo>
                  <a:cubicBezTo>
                    <a:pt x="39529" y="155838"/>
                    <a:pt x="76155" y="152735"/>
                    <a:pt x="106777" y="167746"/>
                  </a:cubicBezTo>
                  <a:cubicBezTo>
                    <a:pt x="118232" y="173343"/>
                    <a:pt x="130125" y="176420"/>
                    <a:pt x="141286" y="176420"/>
                  </a:cubicBezTo>
                  <a:cubicBezTo>
                    <a:pt x="159994" y="176420"/>
                    <a:pt x="176645" y="167776"/>
                    <a:pt x="185733" y="147865"/>
                  </a:cubicBezTo>
                  <a:cubicBezTo>
                    <a:pt x="200210" y="116076"/>
                    <a:pt x="178361" y="104201"/>
                    <a:pt x="174625" y="67408"/>
                  </a:cubicBezTo>
                  <a:cubicBezTo>
                    <a:pt x="171700" y="38849"/>
                    <a:pt x="151068" y="0"/>
                    <a:pt x="107100" y="0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6"/>
            <p:cNvSpPr/>
            <p:nvPr/>
          </p:nvSpPr>
          <p:spPr>
            <a:xfrm>
              <a:off x="4208820" y="1382300"/>
              <a:ext cx="726300" cy="72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b="1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03</a:t>
              </a:r>
              <a:endParaRPr sz="2500" b="1"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sp>
        <p:nvSpPr>
          <p:cNvPr id="1722" name="Google Shape;1722;p66"/>
          <p:cNvSpPr txBox="1"/>
          <p:nvPr/>
        </p:nvSpPr>
        <p:spPr>
          <a:xfrm>
            <a:off x="726422" y="3509663"/>
            <a:ext cx="1600828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Telework data from US Census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Google Mobility Data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Costco Warehouse Data</a:t>
            </a:r>
          </a:p>
        </p:txBody>
      </p:sp>
      <p:cxnSp>
        <p:nvCxnSpPr>
          <p:cNvPr id="1723" name="Google Shape;1723;p66"/>
          <p:cNvCxnSpPr>
            <a:cxnSpLocks/>
            <a:stCxn id="1722" idx="0"/>
            <a:endCxn id="1724" idx="2"/>
          </p:cNvCxnSpPr>
          <p:nvPr/>
        </p:nvCxnSpPr>
        <p:spPr>
          <a:xfrm flipH="1" flipV="1">
            <a:off x="1525541" y="3043200"/>
            <a:ext cx="1295" cy="46646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4" name="Google Shape;1724;p66"/>
          <p:cNvSpPr/>
          <p:nvPr/>
        </p:nvSpPr>
        <p:spPr>
          <a:xfrm>
            <a:off x="868991" y="2589600"/>
            <a:ext cx="1313100" cy="453600"/>
          </a:xfrm>
          <a:prstGeom prst="rect">
            <a:avLst/>
          </a:prstGeom>
          <a:solidFill>
            <a:srgbClr val="E94444">
              <a:alpha val="19550"/>
            </a:srgbClr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5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T</a:t>
            </a:r>
            <a:r>
              <a:rPr lang="en" sz="25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he data</a:t>
            </a:r>
            <a:endParaRPr sz="25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725" name="Google Shape;1725;p66"/>
          <p:cNvCxnSpPr>
            <a:stCxn id="1724" idx="0"/>
            <a:endCxn id="1709" idx="2"/>
          </p:cNvCxnSpPr>
          <p:nvPr/>
        </p:nvCxnSpPr>
        <p:spPr>
          <a:xfrm rot="10800000">
            <a:off x="1525541" y="2100900"/>
            <a:ext cx="0" cy="4887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6" name="Google Shape;1726;p66"/>
          <p:cNvCxnSpPr>
            <a:stCxn id="1727" idx="0"/>
            <a:endCxn id="1728" idx="2"/>
          </p:cNvCxnSpPr>
          <p:nvPr/>
        </p:nvCxnSpPr>
        <p:spPr>
          <a:xfrm rot="10800000">
            <a:off x="3048741" y="2114400"/>
            <a:ext cx="0" cy="475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7" name="Google Shape;1727;p66"/>
          <p:cNvSpPr/>
          <p:nvPr/>
        </p:nvSpPr>
        <p:spPr>
          <a:xfrm>
            <a:off x="2392191" y="2589600"/>
            <a:ext cx="1313100" cy="453600"/>
          </a:xfrm>
          <a:prstGeom prst="rect">
            <a:avLst/>
          </a:prstGeom>
          <a:solidFill>
            <a:srgbClr val="E94444">
              <a:alpha val="19550"/>
            </a:srgbClr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EDA</a:t>
            </a:r>
            <a:endParaRPr sz="25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728" name="Google Shape;1728;p66"/>
          <p:cNvSpPr txBox="1"/>
          <p:nvPr/>
        </p:nvSpPr>
        <p:spPr>
          <a:xfrm>
            <a:off x="2182174" y="1379475"/>
            <a:ext cx="17334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Identify WFH trends in the US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29" name="Google Shape;1729;p66"/>
          <p:cNvCxnSpPr>
            <a:stCxn id="1712" idx="0"/>
            <a:endCxn id="1727" idx="2"/>
          </p:cNvCxnSpPr>
          <p:nvPr/>
        </p:nvCxnSpPr>
        <p:spPr>
          <a:xfrm rot="10800000">
            <a:off x="3048745" y="3043163"/>
            <a:ext cx="0" cy="4752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30" name="Google Shape;1730;p66"/>
          <p:cNvSpPr txBox="1"/>
          <p:nvPr/>
        </p:nvSpPr>
        <p:spPr>
          <a:xfrm>
            <a:off x="3673865" y="3509663"/>
            <a:ext cx="1796199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Clustering – new warehouse locations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Association – refreshed catalogs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Time series – predict WFH trends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1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1" name="Google Shape;1731;p66"/>
          <p:cNvSpPr/>
          <p:nvPr/>
        </p:nvSpPr>
        <p:spPr>
          <a:xfrm>
            <a:off x="3915415" y="2589600"/>
            <a:ext cx="1313100" cy="453600"/>
          </a:xfrm>
          <a:prstGeom prst="rect">
            <a:avLst/>
          </a:prstGeom>
          <a:solidFill>
            <a:srgbClr val="E94444">
              <a:alpha val="19550"/>
            </a:srgbClr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F</a:t>
            </a:r>
            <a:r>
              <a:rPr lang="en" sz="16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uture modeling</a:t>
            </a:r>
            <a:endParaRPr sz="1600" dirty="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732" name="Google Shape;1732;p66"/>
          <p:cNvCxnSpPr>
            <a:cxnSpLocks/>
            <a:stCxn id="1730" idx="0"/>
            <a:endCxn id="1731" idx="2"/>
          </p:cNvCxnSpPr>
          <p:nvPr/>
        </p:nvCxnSpPr>
        <p:spPr>
          <a:xfrm flipV="1">
            <a:off x="4571965" y="3043200"/>
            <a:ext cx="0" cy="46646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3" name="Google Shape;1733;p66"/>
          <p:cNvCxnSpPr>
            <a:stCxn id="1731" idx="0"/>
            <a:endCxn id="1718" idx="2"/>
          </p:cNvCxnSpPr>
          <p:nvPr/>
        </p:nvCxnSpPr>
        <p:spPr>
          <a:xfrm rot="10800000">
            <a:off x="4571965" y="2108700"/>
            <a:ext cx="0" cy="480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2" name="Google Shape;1742;p66"/>
          <p:cNvCxnSpPr>
            <a:endCxn id="1727" idx="1"/>
          </p:cNvCxnSpPr>
          <p:nvPr/>
        </p:nvCxnSpPr>
        <p:spPr>
          <a:xfrm>
            <a:off x="2182191" y="2816400"/>
            <a:ext cx="21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3" name="Google Shape;1743;p66"/>
          <p:cNvCxnSpPr>
            <a:endCxn id="1731" idx="1"/>
          </p:cNvCxnSpPr>
          <p:nvPr/>
        </p:nvCxnSpPr>
        <p:spPr>
          <a:xfrm>
            <a:off x="3705415" y="2816400"/>
            <a:ext cx="21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46" name="Google Shape;1746;p66"/>
          <p:cNvSpPr txBox="1">
            <a:spLocks noGrp="1"/>
          </p:cNvSpPr>
          <p:nvPr>
            <p:ph type="title"/>
          </p:nvPr>
        </p:nvSpPr>
        <p:spPr>
          <a:xfrm>
            <a:off x="720000" y="571500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solution path</a:t>
            </a:r>
            <a:endParaRPr dirty="0"/>
          </a:p>
        </p:txBody>
      </p:sp>
      <p:cxnSp>
        <p:nvCxnSpPr>
          <p:cNvPr id="1747" name="Google Shape;1747;p66"/>
          <p:cNvCxnSpPr/>
          <p:nvPr/>
        </p:nvCxnSpPr>
        <p:spPr>
          <a:xfrm>
            <a:off x="533400" y="539400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" name="Google Shape;11770;p82">
            <a:extLst>
              <a:ext uri="{FF2B5EF4-FFF2-40B4-BE49-F238E27FC236}">
                <a16:creationId xmlns:a16="http://schemas.microsoft.com/office/drawing/2014/main" id="{CA402B03-6601-4F8F-BD12-B79CBCF997E9}"/>
              </a:ext>
            </a:extLst>
          </p:cNvPr>
          <p:cNvGrpSpPr/>
          <p:nvPr/>
        </p:nvGrpSpPr>
        <p:grpSpPr>
          <a:xfrm>
            <a:off x="3157998" y="2167271"/>
            <a:ext cx="218687" cy="349052"/>
            <a:chOff x="4054103" y="2430191"/>
            <a:chExt cx="218687" cy="349052"/>
          </a:xfrm>
          <a:solidFill>
            <a:srgbClr val="C00000"/>
          </a:solidFill>
        </p:grpSpPr>
        <p:sp>
          <p:nvSpPr>
            <p:cNvPr id="52" name="Google Shape;11771;p82">
              <a:extLst>
                <a:ext uri="{FF2B5EF4-FFF2-40B4-BE49-F238E27FC236}">
                  <a16:creationId xmlns:a16="http://schemas.microsoft.com/office/drawing/2014/main" id="{37901A16-95D3-43A8-85E0-631255D693D1}"/>
                </a:ext>
              </a:extLst>
            </p:cNvPr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1772;p82">
              <a:extLst>
                <a:ext uri="{FF2B5EF4-FFF2-40B4-BE49-F238E27FC236}">
                  <a16:creationId xmlns:a16="http://schemas.microsoft.com/office/drawing/2014/main" id="{FCAA4A8E-FD46-476E-BFDF-244225611950}"/>
                </a:ext>
              </a:extLst>
            </p:cNvPr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11773;p82">
            <a:extLst>
              <a:ext uri="{FF2B5EF4-FFF2-40B4-BE49-F238E27FC236}">
                <a16:creationId xmlns:a16="http://schemas.microsoft.com/office/drawing/2014/main" id="{D6611573-159A-4F53-A4C0-BB2DBEAB613E}"/>
              </a:ext>
            </a:extLst>
          </p:cNvPr>
          <p:cNvGrpSpPr/>
          <p:nvPr/>
        </p:nvGrpSpPr>
        <p:grpSpPr>
          <a:xfrm>
            <a:off x="4703217" y="3091664"/>
            <a:ext cx="382758" cy="356595"/>
            <a:chOff x="2185128" y="2427549"/>
            <a:chExt cx="382758" cy="356595"/>
          </a:xfrm>
          <a:solidFill>
            <a:srgbClr val="C00000"/>
          </a:solidFill>
        </p:grpSpPr>
        <p:sp>
          <p:nvSpPr>
            <p:cNvPr id="55" name="Google Shape;11774;p82">
              <a:extLst>
                <a:ext uri="{FF2B5EF4-FFF2-40B4-BE49-F238E27FC236}">
                  <a16:creationId xmlns:a16="http://schemas.microsoft.com/office/drawing/2014/main" id="{4621D7E0-BDD1-4BBB-9037-F942FC64E811}"/>
                </a:ext>
              </a:extLst>
            </p:cNvPr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775;p82">
              <a:extLst>
                <a:ext uri="{FF2B5EF4-FFF2-40B4-BE49-F238E27FC236}">
                  <a16:creationId xmlns:a16="http://schemas.microsoft.com/office/drawing/2014/main" id="{F2B6DCC6-2715-41EB-92B3-AE6E2F6D3389}"/>
                </a:ext>
              </a:extLst>
            </p:cNvPr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776;p82">
              <a:extLst>
                <a:ext uri="{FF2B5EF4-FFF2-40B4-BE49-F238E27FC236}">
                  <a16:creationId xmlns:a16="http://schemas.microsoft.com/office/drawing/2014/main" id="{AAC5DE0F-C424-4992-91E4-C960527BA973}"/>
                </a:ext>
              </a:extLst>
            </p:cNvPr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777;p82">
              <a:extLst>
                <a:ext uri="{FF2B5EF4-FFF2-40B4-BE49-F238E27FC236}">
                  <a16:creationId xmlns:a16="http://schemas.microsoft.com/office/drawing/2014/main" id="{092857AD-21E2-4860-873F-F3B1CBE81F64}"/>
                </a:ext>
              </a:extLst>
            </p:cNvPr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10685;p80">
            <a:extLst>
              <a:ext uri="{FF2B5EF4-FFF2-40B4-BE49-F238E27FC236}">
                <a16:creationId xmlns:a16="http://schemas.microsoft.com/office/drawing/2014/main" id="{06DC492C-F035-4DD4-B3F7-312C580840D5}"/>
              </a:ext>
            </a:extLst>
          </p:cNvPr>
          <p:cNvGrpSpPr/>
          <p:nvPr/>
        </p:nvGrpSpPr>
        <p:grpSpPr>
          <a:xfrm>
            <a:off x="1056782" y="3106059"/>
            <a:ext cx="359213" cy="327807"/>
            <a:chOff x="1958520" y="2302574"/>
            <a:chExt cx="359213" cy="327807"/>
          </a:xfrm>
          <a:solidFill>
            <a:srgbClr val="C00000"/>
          </a:solidFill>
        </p:grpSpPr>
        <p:sp>
          <p:nvSpPr>
            <p:cNvPr id="60" name="Google Shape;10686;p80">
              <a:extLst>
                <a:ext uri="{FF2B5EF4-FFF2-40B4-BE49-F238E27FC236}">
                  <a16:creationId xmlns:a16="http://schemas.microsoft.com/office/drawing/2014/main" id="{AE3BA4BE-5C57-4FA6-B9E8-7E3F1FFE25BD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687;p80">
              <a:extLst>
                <a:ext uri="{FF2B5EF4-FFF2-40B4-BE49-F238E27FC236}">
                  <a16:creationId xmlns:a16="http://schemas.microsoft.com/office/drawing/2014/main" id="{A7A85EA9-A51A-43CD-8F1D-00528603286E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688;p80">
              <a:extLst>
                <a:ext uri="{FF2B5EF4-FFF2-40B4-BE49-F238E27FC236}">
                  <a16:creationId xmlns:a16="http://schemas.microsoft.com/office/drawing/2014/main" id="{68D4066A-3490-4B96-99D4-C39777576BE3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10906;p80">
            <a:extLst>
              <a:ext uri="{FF2B5EF4-FFF2-40B4-BE49-F238E27FC236}">
                <a16:creationId xmlns:a16="http://schemas.microsoft.com/office/drawing/2014/main" id="{70E01261-481E-4CF4-9E48-82EE3653AA62}"/>
              </a:ext>
            </a:extLst>
          </p:cNvPr>
          <p:cNvGrpSpPr/>
          <p:nvPr/>
        </p:nvGrpSpPr>
        <p:grpSpPr>
          <a:xfrm>
            <a:off x="4150365" y="3134798"/>
            <a:ext cx="334634" cy="333904"/>
            <a:chOff x="7429366" y="3223183"/>
            <a:chExt cx="334634" cy="333904"/>
          </a:xfrm>
          <a:solidFill>
            <a:srgbClr val="C00000"/>
          </a:solidFill>
        </p:grpSpPr>
        <p:sp>
          <p:nvSpPr>
            <p:cNvPr id="64" name="Google Shape;10907;p80">
              <a:extLst>
                <a:ext uri="{FF2B5EF4-FFF2-40B4-BE49-F238E27FC236}">
                  <a16:creationId xmlns:a16="http://schemas.microsoft.com/office/drawing/2014/main" id="{9DBC2780-9FC6-4BF0-99AA-5748CBEB7D2B}"/>
                </a:ext>
              </a:extLst>
            </p:cNvPr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908;p80">
              <a:extLst>
                <a:ext uri="{FF2B5EF4-FFF2-40B4-BE49-F238E27FC236}">
                  <a16:creationId xmlns:a16="http://schemas.microsoft.com/office/drawing/2014/main" id="{71B44259-84F5-4977-8C12-98EC83115597}"/>
                </a:ext>
              </a:extLst>
            </p:cNvPr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1770;p67">
            <a:extLst>
              <a:ext uri="{FF2B5EF4-FFF2-40B4-BE49-F238E27FC236}">
                <a16:creationId xmlns:a16="http://schemas.microsoft.com/office/drawing/2014/main" id="{1C745A50-CF62-4752-A8D1-CBB412628043}"/>
              </a:ext>
            </a:extLst>
          </p:cNvPr>
          <p:cNvGrpSpPr/>
          <p:nvPr/>
        </p:nvGrpSpPr>
        <p:grpSpPr>
          <a:xfrm>
            <a:off x="5539570" y="1222577"/>
            <a:ext cx="3383875" cy="3040981"/>
            <a:chOff x="4438025" y="1535175"/>
            <a:chExt cx="3992875" cy="3588270"/>
          </a:xfrm>
        </p:grpSpPr>
        <p:sp>
          <p:nvSpPr>
            <p:cNvPr id="67" name="Google Shape;1771;p67">
              <a:extLst>
                <a:ext uri="{FF2B5EF4-FFF2-40B4-BE49-F238E27FC236}">
                  <a16:creationId xmlns:a16="http://schemas.microsoft.com/office/drawing/2014/main" id="{8A8788DA-0B04-42E1-B822-76BC03ADCE65}"/>
                </a:ext>
              </a:extLst>
            </p:cNvPr>
            <p:cNvSpPr/>
            <p:nvPr/>
          </p:nvSpPr>
          <p:spPr>
            <a:xfrm>
              <a:off x="4498075" y="3057625"/>
              <a:ext cx="767257" cy="249375"/>
            </a:xfrm>
            <a:custGeom>
              <a:avLst/>
              <a:gdLst/>
              <a:ahLst/>
              <a:cxnLst/>
              <a:rect l="l" t="t" r="r" b="b"/>
              <a:pathLst>
                <a:path w="26853" h="9975" extrusionOk="0">
                  <a:moveTo>
                    <a:pt x="13410" y="1"/>
                  </a:moveTo>
                  <a:cubicBezTo>
                    <a:pt x="6004" y="1"/>
                    <a:pt x="0" y="2236"/>
                    <a:pt x="0" y="5004"/>
                  </a:cubicBezTo>
                  <a:cubicBezTo>
                    <a:pt x="0" y="7740"/>
                    <a:pt x="6004" y="9975"/>
                    <a:pt x="13410" y="9975"/>
                  </a:cubicBezTo>
                  <a:cubicBezTo>
                    <a:pt x="20848" y="9975"/>
                    <a:pt x="26853" y="7740"/>
                    <a:pt x="26853" y="5004"/>
                  </a:cubicBezTo>
                  <a:cubicBezTo>
                    <a:pt x="26853" y="2236"/>
                    <a:pt x="20848" y="1"/>
                    <a:pt x="134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772;p67">
              <a:extLst>
                <a:ext uri="{FF2B5EF4-FFF2-40B4-BE49-F238E27FC236}">
                  <a16:creationId xmlns:a16="http://schemas.microsoft.com/office/drawing/2014/main" id="{13C8EB83-D4DD-4B2F-B558-865E6DE5BDA4}"/>
                </a:ext>
              </a:extLst>
            </p:cNvPr>
            <p:cNvSpPr/>
            <p:nvPr/>
          </p:nvSpPr>
          <p:spPr>
            <a:xfrm>
              <a:off x="4438025" y="3014575"/>
              <a:ext cx="3950350" cy="25"/>
            </a:xfrm>
            <a:custGeom>
              <a:avLst/>
              <a:gdLst/>
              <a:ahLst/>
              <a:cxnLst/>
              <a:rect l="l" t="t" r="r" b="b"/>
              <a:pathLst>
                <a:path w="158014" h="1" fill="none" extrusionOk="0">
                  <a:moveTo>
                    <a:pt x="0" y="1"/>
                  </a:moveTo>
                  <a:lnTo>
                    <a:pt x="158013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773;p67">
              <a:extLst>
                <a:ext uri="{FF2B5EF4-FFF2-40B4-BE49-F238E27FC236}">
                  <a16:creationId xmlns:a16="http://schemas.microsoft.com/office/drawing/2014/main" id="{8BD0D636-30B9-41A7-819A-9960AD356490}"/>
                </a:ext>
              </a:extLst>
            </p:cNvPr>
            <p:cNvSpPr/>
            <p:nvPr/>
          </p:nvSpPr>
          <p:spPr>
            <a:xfrm>
              <a:off x="4733225" y="2866150"/>
              <a:ext cx="601300" cy="490375"/>
            </a:xfrm>
            <a:custGeom>
              <a:avLst/>
              <a:gdLst/>
              <a:ahLst/>
              <a:cxnLst/>
              <a:rect l="l" t="t" r="r" b="b"/>
              <a:pathLst>
                <a:path w="24052" h="19615" extrusionOk="0">
                  <a:moveTo>
                    <a:pt x="1" y="0"/>
                  </a:moveTo>
                  <a:lnTo>
                    <a:pt x="1869" y="15211"/>
                  </a:lnTo>
                  <a:cubicBezTo>
                    <a:pt x="1869" y="17646"/>
                    <a:pt x="6439" y="19614"/>
                    <a:pt x="12043" y="19614"/>
                  </a:cubicBezTo>
                  <a:cubicBezTo>
                    <a:pt x="17647" y="19614"/>
                    <a:pt x="22183" y="17646"/>
                    <a:pt x="22183" y="15211"/>
                  </a:cubicBezTo>
                  <a:lnTo>
                    <a:pt x="240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774;p67">
              <a:extLst>
                <a:ext uri="{FF2B5EF4-FFF2-40B4-BE49-F238E27FC236}">
                  <a16:creationId xmlns:a16="http://schemas.microsoft.com/office/drawing/2014/main" id="{A125BF81-7C2B-48E0-B40F-829AF9113179}"/>
                </a:ext>
              </a:extLst>
            </p:cNvPr>
            <p:cNvSpPr/>
            <p:nvPr/>
          </p:nvSpPr>
          <p:spPr>
            <a:xfrm>
              <a:off x="4733225" y="2866150"/>
              <a:ext cx="327775" cy="490375"/>
            </a:xfrm>
            <a:custGeom>
              <a:avLst/>
              <a:gdLst/>
              <a:ahLst/>
              <a:cxnLst/>
              <a:rect l="l" t="t" r="r" b="b"/>
              <a:pathLst>
                <a:path w="13111" h="19615" extrusionOk="0">
                  <a:moveTo>
                    <a:pt x="1" y="0"/>
                  </a:moveTo>
                  <a:lnTo>
                    <a:pt x="1869" y="15211"/>
                  </a:lnTo>
                  <a:cubicBezTo>
                    <a:pt x="1869" y="17646"/>
                    <a:pt x="6439" y="19614"/>
                    <a:pt x="12043" y="19614"/>
                  </a:cubicBezTo>
                  <a:cubicBezTo>
                    <a:pt x="12410" y="19614"/>
                    <a:pt x="12743" y="19614"/>
                    <a:pt x="13110" y="19581"/>
                  </a:cubicBezTo>
                  <a:cubicBezTo>
                    <a:pt x="9908" y="13910"/>
                    <a:pt x="9875" y="5604"/>
                    <a:pt x="10275" y="0"/>
                  </a:cubicBez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775;p67">
              <a:extLst>
                <a:ext uri="{FF2B5EF4-FFF2-40B4-BE49-F238E27FC236}">
                  <a16:creationId xmlns:a16="http://schemas.microsoft.com/office/drawing/2014/main" id="{9D7D55BD-59B1-41BE-8E6C-070AB76DF1C5}"/>
                </a:ext>
              </a:extLst>
            </p:cNvPr>
            <p:cNvSpPr/>
            <p:nvPr/>
          </p:nvSpPr>
          <p:spPr>
            <a:xfrm>
              <a:off x="4733225" y="2866150"/>
              <a:ext cx="327775" cy="490375"/>
            </a:xfrm>
            <a:custGeom>
              <a:avLst/>
              <a:gdLst/>
              <a:ahLst/>
              <a:cxnLst/>
              <a:rect l="l" t="t" r="r" b="b"/>
              <a:pathLst>
                <a:path w="13111" h="19615" extrusionOk="0">
                  <a:moveTo>
                    <a:pt x="1" y="0"/>
                  </a:moveTo>
                  <a:lnTo>
                    <a:pt x="1869" y="15211"/>
                  </a:lnTo>
                  <a:cubicBezTo>
                    <a:pt x="1869" y="17646"/>
                    <a:pt x="6439" y="19614"/>
                    <a:pt x="12043" y="19614"/>
                  </a:cubicBezTo>
                  <a:cubicBezTo>
                    <a:pt x="12410" y="19614"/>
                    <a:pt x="12743" y="19614"/>
                    <a:pt x="13110" y="19581"/>
                  </a:cubicBezTo>
                  <a:cubicBezTo>
                    <a:pt x="9908" y="13910"/>
                    <a:pt x="9875" y="5604"/>
                    <a:pt x="10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776;p67">
              <a:extLst>
                <a:ext uri="{FF2B5EF4-FFF2-40B4-BE49-F238E27FC236}">
                  <a16:creationId xmlns:a16="http://schemas.microsoft.com/office/drawing/2014/main" id="{F493DA74-101F-47F2-9594-73DC300A8A79}"/>
                </a:ext>
              </a:extLst>
            </p:cNvPr>
            <p:cNvSpPr/>
            <p:nvPr/>
          </p:nvSpPr>
          <p:spPr>
            <a:xfrm>
              <a:off x="4733225" y="2866150"/>
              <a:ext cx="601300" cy="490375"/>
            </a:xfrm>
            <a:custGeom>
              <a:avLst/>
              <a:gdLst/>
              <a:ahLst/>
              <a:cxnLst/>
              <a:rect l="l" t="t" r="r" b="b"/>
              <a:pathLst>
                <a:path w="24052" h="19615" fill="none" extrusionOk="0">
                  <a:moveTo>
                    <a:pt x="1" y="0"/>
                  </a:moveTo>
                  <a:lnTo>
                    <a:pt x="1869" y="15211"/>
                  </a:lnTo>
                  <a:cubicBezTo>
                    <a:pt x="1869" y="17646"/>
                    <a:pt x="6439" y="19614"/>
                    <a:pt x="12043" y="19614"/>
                  </a:cubicBezTo>
                  <a:cubicBezTo>
                    <a:pt x="17647" y="19614"/>
                    <a:pt x="22183" y="17646"/>
                    <a:pt x="22183" y="15211"/>
                  </a:cubicBezTo>
                  <a:lnTo>
                    <a:pt x="24051" y="0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777;p67">
              <a:extLst>
                <a:ext uri="{FF2B5EF4-FFF2-40B4-BE49-F238E27FC236}">
                  <a16:creationId xmlns:a16="http://schemas.microsoft.com/office/drawing/2014/main" id="{D928637B-C6D7-4D09-85DE-63A0EB9DBC61}"/>
                </a:ext>
              </a:extLst>
            </p:cNvPr>
            <p:cNvSpPr/>
            <p:nvPr/>
          </p:nvSpPr>
          <p:spPr>
            <a:xfrm>
              <a:off x="4733225" y="2735200"/>
              <a:ext cx="601300" cy="261900"/>
            </a:xfrm>
            <a:custGeom>
              <a:avLst/>
              <a:gdLst/>
              <a:ahLst/>
              <a:cxnLst/>
              <a:rect l="l" t="t" r="r" b="b"/>
              <a:pathLst>
                <a:path w="24052" h="10476" extrusionOk="0">
                  <a:moveTo>
                    <a:pt x="12043" y="1"/>
                  </a:moveTo>
                  <a:cubicBezTo>
                    <a:pt x="5405" y="1"/>
                    <a:pt x="1" y="2369"/>
                    <a:pt x="1" y="5238"/>
                  </a:cubicBezTo>
                  <a:cubicBezTo>
                    <a:pt x="1" y="8140"/>
                    <a:pt x="5405" y="10475"/>
                    <a:pt x="12043" y="10475"/>
                  </a:cubicBezTo>
                  <a:cubicBezTo>
                    <a:pt x="18681" y="10475"/>
                    <a:pt x="24051" y="8140"/>
                    <a:pt x="24051" y="5238"/>
                  </a:cubicBezTo>
                  <a:cubicBezTo>
                    <a:pt x="24051" y="2369"/>
                    <a:pt x="18681" y="1"/>
                    <a:pt x="12043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778;p67">
              <a:extLst>
                <a:ext uri="{FF2B5EF4-FFF2-40B4-BE49-F238E27FC236}">
                  <a16:creationId xmlns:a16="http://schemas.microsoft.com/office/drawing/2014/main" id="{105466B3-7443-41B3-BC0D-C9913554C45D}"/>
                </a:ext>
              </a:extLst>
            </p:cNvPr>
            <p:cNvSpPr/>
            <p:nvPr/>
          </p:nvSpPr>
          <p:spPr>
            <a:xfrm>
              <a:off x="4765750" y="2749400"/>
              <a:ext cx="537075" cy="226850"/>
            </a:xfrm>
            <a:custGeom>
              <a:avLst/>
              <a:gdLst/>
              <a:ahLst/>
              <a:cxnLst/>
              <a:rect l="l" t="t" r="r" b="b"/>
              <a:pathLst>
                <a:path w="21483" h="9074" extrusionOk="0">
                  <a:moveTo>
                    <a:pt x="10742" y="0"/>
                  </a:moveTo>
                  <a:cubicBezTo>
                    <a:pt x="4804" y="0"/>
                    <a:pt x="1" y="2035"/>
                    <a:pt x="1" y="4537"/>
                  </a:cubicBezTo>
                  <a:cubicBezTo>
                    <a:pt x="1" y="7038"/>
                    <a:pt x="4804" y="9073"/>
                    <a:pt x="10742" y="9073"/>
                  </a:cubicBezTo>
                  <a:cubicBezTo>
                    <a:pt x="16679" y="9073"/>
                    <a:pt x="21483" y="7038"/>
                    <a:pt x="21483" y="4537"/>
                  </a:cubicBezTo>
                  <a:cubicBezTo>
                    <a:pt x="21483" y="2035"/>
                    <a:pt x="16679" y="0"/>
                    <a:pt x="10742" y="0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779;p67">
              <a:extLst>
                <a:ext uri="{FF2B5EF4-FFF2-40B4-BE49-F238E27FC236}">
                  <a16:creationId xmlns:a16="http://schemas.microsoft.com/office/drawing/2014/main" id="{405DDA78-A79B-4399-8F8F-954F8AC4A7C2}"/>
                </a:ext>
              </a:extLst>
            </p:cNvPr>
            <p:cNvSpPr/>
            <p:nvPr/>
          </p:nvSpPr>
          <p:spPr>
            <a:xfrm>
              <a:off x="4731575" y="2318250"/>
              <a:ext cx="322750" cy="556250"/>
            </a:xfrm>
            <a:custGeom>
              <a:avLst/>
              <a:gdLst/>
              <a:ahLst/>
              <a:cxnLst/>
              <a:rect l="l" t="t" r="r" b="b"/>
              <a:pathLst>
                <a:path w="12910" h="22250" fill="none" extrusionOk="0">
                  <a:moveTo>
                    <a:pt x="12909" y="22250"/>
                  </a:moveTo>
                  <a:cubicBezTo>
                    <a:pt x="12909" y="22250"/>
                    <a:pt x="11975" y="13410"/>
                    <a:pt x="5971" y="6705"/>
                  </a:cubicBezTo>
                  <a:cubicBezTo>
                    <a:pt x="0" y="0"/>
                    <a:pt x="1468" y="834"/>
                    <a:pt x="1468" y="834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780;p67">
              <a:extLst>
                <a:ext uri="{FF2B5EF4-FFF2-40B4-BE49-F238E27FC236}">
                  <a16:creationId xmlns:a16="http://schemas.microsoft.com/office/drawing/2014/main" id="{9165862E-DA3C-43A6-8DE4-105A61412D83}"/>
                </a:ext>
              </a:extLst>
            </p:cNvPr>
            <p:cNvSpPr/>
            <p:nvPr/>
          </p:nvSpPr>
          <p:spPr>
            <a:xfrm>
              <a:off x="5084325" y="2217350"/>
              <a:ext cx="239350" cy="618800"/>
            </a:xfrm>
            <a:custGeom>
              <a:avLst/>
              <a:gdLst/>
              <a:ahLst/>
              <a:cxnLst/>
              <a:rect l="l" t="t" r="r" b="b"/>
              <a:pathLst>
                <a:path w="9574" h="24752" fill="none" extrusionOk="0">
                  <a:moveTo>
                    <a:pt x="9574" y="0"/>
                  </a:moveTo>
                  <a:cubicBezTo>
                    <a:pt x="9574" y="0"/>
                    <a:pt x="2402" y="7172"/>
                    <a:pt x="1201" y="15278"/>
                  </a:cubicBezTo>
                  <a:cubicBezTo>
                    <a:pt x="0" y="23417"/>
                    <a:pt x="801" y="24751"/>
                    <a:pt x="801" y="2475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781;p67">
              <a:extLst>
                <a:ext uri="{FF2B5EF4-FFF2-40B4-BE49-F238E27FC236}">
                  <a16:creationId xmlns:a16="http://schemas.microsoft.com/office/drawing/2014/main" id="{D9862449-8A54-4027-B9FD-9B4C57E9E947}"/>
                </a:ext>
              </a:extLst>
            </p:cNvPr>
            <p:cNvSpPr/>
            <p:nvPr/>
          </p:nvSpPr>
          <p:spPr>
            <a:xfrm>
              <a:off x="4977575" y="2103100"/>
              <a:ext cx="106775" cy="759725"/>
            </a:xfrm>
            <a:custGeom>
              <a:avLst/>
              <a:gdLst/>
              <a:ahLst/>
              <a:cxnLst/>
              <a:rect l="l" t="t" r="r" b="b"/>
              <a:pathLst>
                <a:path w="4271" h="30389" fill="none" extrusionOk="0">
                  <a:moveTo>
                    <a:pt x="4270" y="30389"/>
                  </a:moveTo>
                  <a:cubicBezTo>
                    <a:pt x="4270" y="30389"/>
                    <a:pt x="2869" y="25385"/>
                    <a:pt x="1435" y="15311"/>
                  </a:cubicBezTo>
                  <a:cubicBezTo>
                    <a:pt x="0" y="5271"/>
                    <a:pt x="701" y="0"/>
                    <a:pt x="701" y="0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782;p67">
              <a:extLst>
                <a:ext uri="{FF2B5EF4-FFF2-40B4-BE49-F238E27FC236}">
                  <a16:creationId xmlns:a16="http://schemas.microsoft.com/office/drawing/2014/main" id="{0151DA4E-1F0D-4F97-A6FC-977F98128DB5}"/>
                </a:ext>
              </a:extLst>
            </p:cNvPr>
            <p:cNvSpPr/>
            <p:nvPr/>
          </p:nvSpPr>
          <p:spPr>
            <a:xfrm>
              <a:off x="4579800" y="2124775"/>
              <a:ext cx="271050" cy="296600"/>
            </a:xfrm>
            <a:custGeom>
              <a:avLst/>
              <a:gdLst/>
              <a:ahLst/>
              <a:cxnLst/>
              <a:rect l="l" t="t" r="r" b="b"/>
              <a:pathLst>
                <a:path w="10842" h="11864" extrusionOk="0">
                  <a:moveTo>
                    <a:pt x="1001" y="1"/>
                  </a:moveTo>
                  <a:lnTo>
                    <a:pt x="1001" y="1"/>
                  </a:lnTo>
                  <a:cubicBezTo>
                    <a:pt x="1001" y="1"/>
                    <a:pt x="0" y="4971"/>
                    <a:pt x="3069" y="9240"/>
                  </a:cubicBezTo>
                  <a:cubicBezTo>
                    <a:pt x="4602" y="11334"/>
                    <a:pt x="5866" y="11863"/>
                    <a:pt x="6753" y="11863"/>
                  </a:cubicBezTo>
                  <a:cubicBezTo>
                    <a:pt x="7660" y="11863"/>
                    <a:pt x="8173" y="11309"/>
                    <a:pt x="8173" y="11309"/>
                  </a:cubicBezTo>
                  <a:cubicBezTo>
                    <a:pt x="10841" y="10141"/>
                    <a:pt x="7339" y="4404"/>
                    <a:pt x="4970" y="3403"/>
                  </a:cubicBezTo>
                  <a:cubicBezTo>
                    <a:pt x="2569" y="2402"/>
                    <a:pt x="1001" y="1"/>
                    <a:pt x="1001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783;p67">
              <a:extLst>
                <a:ext uri="{FF2B5EF4-FFF2-40B4-BE49-F238E27FC236}">
                  <a16:creationId xmlns:a16="http://schemas.microsoft.com/office/drawing/2014/main" id="{6FFE106B-ABCF-4D5A-9B54-F822614422B8}"/>
                </a:ext>
              </a:extLst>
            </p:cNvPr>
            <p:cNvSpPr/>
            <p:nvPr/>
          </p:nvSpPr>
          <p:spPr>
            <a:xfrm>
              <a:off x="4910850" y="1828725"/>
              <a:ext cx="159775" cy="335300"/>
            </a:xfrm>
            <a:custGeom>
              <a:avLst/>
              <a:gdLst/>
              <a:ahLst/>
              <a:cxnLst/>
              <a:rect l="l" t="t" r="r" b="b"/>
              <a:pathLst>
                <a:path w="6391" h="13412" extrusionOk="0">
                  <a:moveTo>
                    <a:pt x="3570" y="1"/>
                  </a:moveTo>
                  <a:cubicBezTo>
                    <a:pt x="3570" y="1"/>
                    <a:pt x="1" y="3570"/>
                    <a:pt x="234" y="8840"/>
                  </a:cubicBezTo>
                  <a:cubicBezTo>
                    <a:pt x="443" y="12963"/>
                    <a:pt x="2244" y="13412"/>
                    <a:pt x="3018" y="13412"/>
                  </a:cubicBezTo>
                  <a:cubicBezTo>
                    <a:pt x="3234" y="13412"/>
                    <a:pt x="3370" y="13377"/>
                    <a:pt x="3370" y="13377"/>
                  </a:cubicBezTo>
                  <a:cubicBezTo>
                    <a:pt x="3466" y="13393"/>
                    <a:pt x="3559" y="13400"/>
                    <a:pt x="3649" y="13400"/>
                  </a:cubicBezTo>
                  <a:cubicBezTo>
                    <a:pt x="6250" y="13400"/>
                    <a:pt x="6391" y="7068"/>
                    <a:pt x="5004" y="5004"/>
                  </a:cubicBezTo>
                  <a:cubicBezTo>
                    <a:pt x="3570" y="2869"/>
                    <a:pt x="3570" y="1"/>
                    <a:pt x="3570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784;p67">
              <a:extLst>
                <a:ext uri="{FF2B5EF4-FFF2-40B4-BE49-F238E27FC236}">
                  <a16:creationId xmlns:a16="http://schemas.microsoft.com/office/drawing/2014/main" id="{FC15B6B0-F861-4F36-9695-D3506DFCFD98}"/>
                </a:ext>
              </a:extLst>
            </p:cNvPr>
            <p:cNvSpPr/>
            <p:nvPr/>
          </p:nvSpPr>
          <p:spPr>
            <a:xfrm>
              <a:off x="5221075" y="2006350"/>
              <a:ext cx="257725" cy="287400"/>
            </a:xfrm>
            <a:custGeom>
              <a:avLst/>
              <a:gdLst/>
              <a:ahLst/>
              <a:cxnLst/>
              <a:rect l="l" t="t" r="r" b="b"/>
              <a:pathLst>
                <a:path w="10309" h="11496" extrusionOk="0">
                  <a:moveTo>
                    <a:pt x="10308" y="1"/>
                  </a:moveTo>
                  <a:cubicBezTo>
                    <a:pt x="10308" y="1"/>
                    <a:pt x="5338" y="1068"/>
                    <a:pt x="2669" y="5571"/>
                  </a:cubicBezTo>
                  <a:cubicBezTo>
                    <a:pt x="1" y="10108"/>
                    <a:pt x="2769" y="11075"/>
                    <a:pt x="2769" y="11075"/>
                  </a:cubicBezTo>
                  <a:cubicBezTo>
                    <a:pt x="3090" y="11367"/>
                    <a:pt x="3448" y="11496"/>
                    <a:pt x="3824" y="11496"/>
                  </a:cubicBezTo>
                  <a:cubicBezTo>
                    <a:pt x="5989" y="11496"/>
                    <a:pt x="8774" y="7221"/>
                    <a:pt x="8774" y="5004"/>
                  </a:cubicBezTo>
                  <a:cubicBezTo>
                    <a:pt x="8740" y="2403"/>
                    <a:pt x="10308" y="1"/>
                    <a:pt x="10308" y="1"/>
                  </a:cubicBezTo>
                  <a:close/>
                </a:path>
              </a:pathLst>
            </a:custGeom>
            <a:solidFill>
              <a:srgbClr val="E94444">
                <a:alpha val="51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785;p67">
              <a:extLst>
                <a:ext uri="{FF2B5EF4-FFF2-40B4-BE49-F238E27FC236}">
                  <a16:creationId xmlns:a16="http://schemas.microsoft.com/office/drawing/2014/main" id="{A92A4448-75F7-4AF9-B1F4-2A77CD6C7A98}"/>
                </a:ext>
              </a:extLst>
            </p:cNvPr>
            <p:cNvSpPr/>
            <p:nvPr/>
          </p:nvSpPr>
          <p:spPr>
            <a:xfrm>
              <a:off x="4498075" y="2432500"/>
              <a:ext cx="957375" cy="447850"/>
            </a:xfrm>
            <a:custGeom>
              <a:avLst/>
              <a:gdLst/>
              <a:ahLst/>
              <a:cxnLst/>
              <a:rect l="l" t="t" r="r" b="b"/>
              <a:pathLst>
                <a:path w="38295" h="17914" extrusionOk="0">
                  <a:moveTo>
                    <a:pt x="38294" y="0"/>
                  </a:moveTo>
                  <a:cubicBezTo>
                    <a:pt x="34858" y="34"/>
                    <a:pt x="31589" y="1401"/>
                    <a:pt x="29188" y="3803"/>
                  </a:cubicBezTo>
                  <a:cubicBezTo>
                    <a:pt x="25118" y="7873"/>
                    <a:pt x="23217" y="16479"/>
                    <a:pt x="23217" y="16479"/>
                  </a:cubicBezTo>
                  <a:lnTo>
                    <a:pt x="21782" y="16045"/>
                  </a:lnTo>
                  <a:cubicBezTo>
                    <a:pt x="21782" y="16045"/>
                    <a:pt x="17946" y="6939"/>
                    <a:pt x="12676" y="4770"/>
                  </a:cubicBezTo>
                  <a:cubicBezTo>
                    <a:pt x="11152" y="4149"/>
                    <a:pt x="9442" y="3929"/>
                    <a:pt x="7784" y="3929"/>
                  </a:cubicBezTo>
                  <a:cubicBezTo>
                    <a:pt x="3740" y="3929"/>
                    <a:pt x="0" y="5237"/>
                    <a:pt x="0" y="5237"/>
                  </a:cubicBezTo>
                  <a:cubicBezTo>
                    <a:pt x="0" y="5237"/>
                    <a:pt x="6705" y="7639"/>
                    <a:pt x="10774" y="11242"/>
                  </a:cubicBezTo>
                  <a:cubicBezTo>
                    <a:pt x="14844" y="14811"/>
                    <a:pt x="16278" y="17913"/>
                    <a:pt x="16278" y="17913"/>
                  </a:cubicBezTo>
                  <a:lnTo>
                    <a:pt x="28220" y="17913"/>
                  </a:lnTo>
                  <a:cubicBezTo>
                    <a:pt x="28220" y="17913"/>
                    <a:pt x="30622" y="9540"/>
                    <a:pt x="32056" y="5738"/>
                  </a:cubicBezTo>
                  <a:cubicBezTo>
                    <a:pt x="33491" y="1902"/>
                    <a:pt x="38294" y="0"/>
                    <a:pt x="38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786;p67">
              <a:extLst>
                <a:ext uri="{FF2B5EF4-FFF2-40B4-BE49-F238E27FC236}">
                  <a16:creationId xmlns:a16="http://schemas.microsoft.com/office/drawing/2014/main" id="{F63AE554-CE5F-4D00-A958-044ADE9B89D9}"/>
                </a:ext>
              </a:extLst>
            </p:cNvPr>
            <p:cNvSpPr/>
            <p:nvPr/>
          </p:nvSpPr>
          <p:spPr>
            <a:xfrm>
              <a:off x="4724900" y="2774600"/>
              <a:ext cx="409075" cy="204975"/>
            </a:xfrm>
            <a:custGeom>
              <a:avLst/>
              <a:gdLst/>
              <a:ahLst/>
              <a:cxnLst/>
              <a:rect l="l" t="t" r="r" b="b"/>
              <a:pathLst>
                <a:path w="16363" h="8199" extrusionOk="0">
                  <a:moveTo>
                    <a:pt x="7233" y="1"/>
                  </a:moveTo>
                  <a:cubicBezTo>
                    <a:pt x="6849" y="1"/>
                    <a:pt x="6461" y="19"/>
                    <a:pt x="6071" y="59"/>
                  </a:cubicBezTo>
                  <a:cubicBezTo>
                    <a:pt x="868" y="627"/>
                    <a:pt x="434" y="4830"/>
                    <a:pt x="234" y="6030"/>
                  </a:cubicBezTo>
                  <a:cubicBezTo>
                    <a:pt x="100" y="6764"/>
                    <a:pt x="34" y="7498"/>
                    <a:pt x="0" y="8199"/>
                  </a:cubicBezTo>
                  <a:cubicBezTo>
                    <a:pt x="0" y="8199"/>
                    <a:pt x="6672" y="6164"/>
                    <a:pt x="10775" y="5497"/>
                  </a:cubicBezTo>
                  <a:cubicBezTo>
                    <a:pt x="11549" y="5372"/>
                    <a:pt x="12239" y="5337"/>
                    <a:pt x="12845" y="5337"/>
                  </a:cubicBezTo>
                  <a:cubicBezTo>
                    <a:pt x="13611" y="5337"/>
                    <a:pt x="14243" y="5393"/>
                    <a:pt x="14740" y="5393"/>
                  </a:cubicBezTo>
                  <a:cubicBezTo>
                    <a:pt x="15950" y="5393"/>
                    <a:pt x="16363" y="5063"/>
                    <a:pt x="15978" y="2795"/>
                  </a:cubicBezTo>
                  <a:cubicBezTo>
                    <a:pt x="15978" y="2795"/>
                    <a:pt x="11930" y="1"/>
                    <a:pt x="7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787;p67">
              <a:extLst>
                <a:ext uri="{FF2B5EF4-FFF2-40B4-BE49-F238E27FC236}">
                  <a16:creationId xmlns:a16="http://schemas.microsoft.com/office/drawing/2014/main" id="{AFB43246-268B-4768-B136-A9095C1586E5}"/>
                </a:ext>
              </a:extLst>
            </p:cNvPr>
            <p:cNvSpPr/>
            <p:nvPr/>
          </p:nvSpPr>
          <p:spPr>
            <a:xfrm>
              <a:off x="5074375" y="2774600"/>
              <a:ext cx="257650" cy="204975"/>
            </a:xfrm>
            <a:custGeom>
              <a:avLst/>
              <a:gdLst/>
              <a:ahLst/>
              <a:cxnLst/>
              <a:rect l="l" t="t" r="r" b="b"/>
              <a:pathLst>
                <a:path w="10306" h="8199" extrusionOk="0">
                  <a:moveTo>
                    <a:pt x="5768" y="1"/>
                  </a:moveTo>
                  <a:cubicBezTo>
                    <a:pt x="2797" y="1"/>
                    <a:pt x="231" y="2795"/>
                    <a:pt x="231" y="2795"/>
                  </a:cubicBezTo>
                  <a:cubicBezTo>
                    <a:pt x="1" y="5063"/>
                    <a:pt x="268" y="5393"/>
                    <a:pt x="1028" y="5393"/>
                  </a:cubicBezTo>
                  <a:cubicBezTo>
                    <a:pt x="1340" y="5393"/>
                    <a:pt x="1735" y="5337"/>
                    <a:pt x="2212" y="5337"/>
                  </a:cubicBezTo>
                  <a:cubicBezTo>
                    <a:pt x="2590" y="5337"/>
                    <a:pt x="3019" y="5372"/>
                    <a:pt x="3500" y="5497"/>
                  </a:cubicBezTo>
                  <a:cubicBezTo>
                    <a:pt x="6069" y="6164"/>
                    <a:pt x="10305" y="8199"/>
                    <a:pt x="10305" y="8199"/>
                  </a:cubicBezTo>
                  <a:cubicBezTo>
                    <a:pt x="10272" y="7498"/>
                    <a:pt x="10239" y="6764"/>
                    <a:pt x="10138" y="6030"/>
                  </a:cubicBezTo>
                  <a:cubicBezTo>
                    <a:pt x="10005" y="4830"/>
                    <a:pt x="9772" y="627"/>
                    <a:pt x="6503" y="59"/>
                  </a:cubicBezTo>
                  <a:cubicBezTo>
                    <a:pt x="6256" y="19"/>
                    <a:pt x="6011" y="1"/>
                    <a:pt x="57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788;p67">
              <a:extLst>
                <a:ext uri="{FF2B5EF4-FFF2-40B4-BE49-F238E27FC236}">
                  <a16:creationId xmlns:a16="http://schemas.microsoft.com/office/drawing/2014/main" id="{2AC34081-ACD7-4498-B959-24FBB623C52C}"/>
                </a:ext>
              </a:extLst>
            </p:cNvPr>
            <p:cNvSpPr/>
            <p:nvPr/>
          </p:nvSpPr>
          <p:spPr>
            <a:xfrm>
              <a:off x="5442900" y="1535175"/>
              <a:ext cx="2426775" cy="1662050"/>
            </a:xfrm>
            <a:custGeom>
              <a:avLst/>
              <a:gdLst/>
              <a:ahLst/>
              <a:cxnLst/>
              <a:rect l="l" t="t" r="r" b="b"/>
              <a:pathLst>
                <a:path w="97071" h="66482" extrusionOk="0">
                  <a:moveTo>
                    <a:pt x="3403" y="1"/>
                  </a:moveTo>
                  <a:cubicBezTo>
                    <a:pt x="1535" y="1"/>
                    <a:pt x="1" y="1502"/>
                    <a:pt x="1" y="3403"/>
                  </a:cubicBezTo>
                  <a:lnTo>
                    <a:pt x="1" y="66482"/>
                  </a:lnTo>
                  <a:lnTo>
                    <a:pt x="97070" y="66482"/>
                  </a:lnTo>
                  <a:lnTo>
                    <a:pt x="97070" y="3403"/>
                  </a:lnTo>
                  <a:cubicBezTo>
                    <a:pt x="97070" y="1535"/>
                    <a:pt x="95536" y="1"/>
                    <a:pt x="93668" y="1"/>
                  </a:cubicBez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789;p67">
              <a:extLst>
                <a:ext uri="{FF2B5EF4-FFF2-40B4-BE49-F238E27FC236}">
                  <a16:creationId xmlns:a16="http://schemas.microsoft.com/office/drawing/2014/main" id="{FF87E0DD-8F0B-45CA-B65E-E42BDE254997}"/>
                </a:ext>
              </a:extLst>
            </p:cNvPr>
            <p:cNvSpPr/>
            <p:nvPr/>
          </p:nvSpPr>
          <p:spPr>
            <a:xfrm>
              <a:off x="5079325" y="3197200"/>
              <a:ext cx="3153925" cy="734725"/>
            </a:xfrm>
            <a:custGeom>
              <a:avLst/>
              <a:gdLst/>
              <a:ahLst/>
              <a:cxnLst/>
              <a:rect l="l" t="t" r="r" b="b"/>
              <a:pathLst>
                <a:path w="126157" h="29389" extrusionOk="0">
                  <a:moveTo>
                    <a:pt x="14544" y="1"/>
                  </a:moveTo>
                  <a:lnTo>
                    <a:pt x="0" y="29389"/>
                  </a:lnTo>
                  <a:lnTo>
                    <a:pt x="126157" y="29389"/>
                  </a:lnTo>
                  <a:lnTo>
                    <a:pt x="111613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790;p67">
              <a:extLst>
                <a:ext uri="{FF2B5EF4-FFF2-40B4-BE49-F238E27FC236}">
                  <a16:creationId xmlns:a16="http://schemas.microsoft.com/office/drawing/2014/main" id="{F969F2D0-875E-420A-99BC-A8BA4D6453DD}"/>
                </a:ext>
              </a:extLst>
            </p:cNvPr>
            <p:cNvSpPr/>
            <p:nvPr/>
          </p:nvSpPr>
          <p:spPr>
            <a:xfrm>
              <a:off x="5590500" y="1666950"/>
              <a:ext cx="2131550" cy="1398525"/>
            </a:xfrm>
            <a:custGeom>
              <a:avLst/>
              <a:gdLst/>
              <a:ahLst/>
              <a:cxnLst/>
              <a:rect l="l" t="t" r="r" b="b"/>
              <a:pathLst>
                <a:path w="85262" h="55941" extrusionOk="0">
                  <a:moveTo>
                    <a:pt x="1" y="0"/>
                  </a:moveTo>
                  <a:lnTo>
                    <a:pt x="1" y="55940"/>
                  </a:lnTo>
                  <a:lnTo>
                    <a:pt x="85262" y="55940"/>
                  </a:lnTo>
                  <a:lnTo>
                    <a:pt x="85262" y="0"/>
                  </a:ln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791;p67">
              <a:extLst>
                <a:ext uri="{FF2B5EF4-FFF2-40B4-BE49-F238E27FC236}">
                  <a16:creationId xmlns:a16="http://schemas.microsoft.com/office/drawing/2014/main" id="{D447948D-0590-4AEE-857E-CBA23D0480E3}"/>
                </a:ext>
              </a:extLst>
            </p:cNvPr>
            <p:cNvSpPr/>
            <p:nvPr/>
          </p:nvSpPr>
          <p:spPr>
            <a:xfrm>
              <a:off x="5638875" y="2141875"/>
              <a:ext cx="661325" cy="603150"/>
            </a:xfrm>
            <a:custGeom>
              <a:avLst/>
              <a:gdLst/>
              <a:ahLst/>
              <a:cxnLst/>
              <a:rect l="l" t="t" r="r" b="b"/>
              <a:pathLst>
                <a:path w="26453" h="24126" extrusionOk="0">
                  <a:moveTo>
                    <a:pt x="13227" y="0"/>
                  </a:moveTo>
                  <a:cubicBezTo>
                    <a:pt x="10141" y="0"/>
                    <a:pt x="7056" y="1185"/>
                    <a:pt x="4704" y="3553"/>
                  </a:cubicBezTo>
                  <a:cubicBezTo>
                    <a:pt x="1" y="8256"/>
                    <a:pt x="1" y="15895"/>
                    <a:pt x="4704" y="20598"/>
                  </a:cubicBezTo>
                  <a:cubicBezTo>
                    <a:pt x="7056" y="22950"/>
                    <a:pt x="10141" y="24126"/>
                    <a:pt x="13227" y="24126"/>
                  </a:cubicBezTo>
                  <a:cubicBezTo>
                    <a:pt x="16312" y="24126"/>
                    <a:pt x="19398" y="22950"/>
                    <a:pt x="21750" y="20598"/>
                  </a:cubicBezTo>
                  <a:cubicBezTo>
                    <a:pt x="26453" y="15895"/>
                    <a:pt x="26453" y="8256"/>
                    <a:pt x="21750" y="3553"/>
                  </a:cubicBezTo>
                  <a:cubicBezTo>
                    <a:pt x="19398" y="1185"/>
                    <a:pt x="16312" y="0"/>
                    <a:pt x="132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792;p67">
              <a:extLst>
                <a:ext uri="{FF2B5EF4-FFF2-40B4-BE49-F238E27FC236}">
                  <a16:creationId xmlns:a16="http://schemas.microsoft.com/office/drawing/2014/main" id="{01CBAC1D-600D-4B70-A0CA-FBFF5E197F42}"/>
                </a:ext>
              </a:extLst>
            </p:cNvPr>
            <p:cNvSpPr/>
            <p:nvPr/>
          </p:nvSpPr>
          <p:spPr>
            <a:xfrm>
              <a:off x="6335200" y="2141875"/>
              <a:ext cx="661350" cy="603150"/>
            </a:xfrm>
            <a:custGeom>
              <a:avLst/>
              <a:gdLst/>
              <a:ahLst/>
              <a:cxnLst/>
              <a:rect l="l" t="t" r="r" b="b"/>
              <a:pathLst>
                <a:path w="26454" h="24126" extrusionOk="0">
                  <a:moveTo>
                    <a:pt x="13227" y="0"/>
                  </a:moveTo>
                  <a:cubicBezTo>
                    <a:pt x="10141" y="0"/>
                    <a:pt x="7056" y="1185"/>
                    <a:pt x="4704" y="3553"/>
                  </a:cubicBezTo>
                  <a:cubicBezTo>
                    <a:pt x="1" y="8256"/>
                    <a:pt x="1" y="15862"/>
                    <a:pt x="4704" y="20598"/>
                  </a:cubicBezTo>
                  <a:cubicBezTo>
                    <a:pt x="7056" y="22950"/>
                    <a:pt x="10141" y="24126"/>
                    <a:pt x="13227" y="24126"/>
                  </a:cubicBezTo>
                  <a:cubicBezTo>
                    <a:pt x="16313" y="24126"/>
                    <a:pt x="19398" y="22950"/>
                    <a:pt x="21750" y="20598"/>
                  </a:cubicBezTo>
                  <a:cubicBezTo>
                    <a:pt x="26453" y="15862"/>
                    <a:pt x="26453" y="8256"/>
                    <a:pt x="21750" y="3553"/>
                  </a:cubicBezTo>
                  <a:cubicBezTo>
                    <a:pt x="19398" y="1185"/>
                    <a:pt x="16313" y="0"/>
                    <a:pt x="132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793;p67">
              <a:extLst>
                <a:ext uri="{FF2B5EF4-FFF2-40B4-BE49-F238E27FC236}">
                  <a16:creationId xmlns:a16="http://schemas.microsoft.com/office/drawing/2014/main" id="{AF9CC491-0041-47E6-9A85-7B6EAB231C36}"/>
                </a:ext>
              </a:extLst>
            </p:cNvPr>
            <p:cNvSpPr/>
            <p:nvPr/>
          </p:nvSpPr>
          <p:spPr>
            <a:xfrm>
              <a:off x="7031550" y="2141950"/>
              <a:ext cx="662150" cy="602800"/>
            </a:xfrm>
            <a:custGeom>
              <a:avLst/>
              <a:gdLst/>
              <a:ahLst/>
              <a:cxnLst/>
              <a:rect l="l" t="t" r="r" b="b"/>
              <a:pathLst>
                <a:path w="26486" h="24112" extrusionOk="0">
                  <a:moveTo>
                    <a:pt x="13233" y="1"/>
                  </a:moveTo>
                  <a:cubicBezTo>
                    <a:pt x="12334" y="1"/>
                    <a:pt x="11421" y="102"/>
                    <a:pt x="10508" y="314"/>
                  </a:cubicBezTo>
                  <a:cubicBezTo>
                    <a:pt x="4003" y="1815"/>
                    <a:pt x="0" y="8320"/>
                    <a:pt x="1501" y="14791"/>
                  </a:cubicBezTo>
                  <a:cubicBezTo>
                    <a:pt x="2790" y="20349"/>
                    <a:pt x="7746" y="24111"/>
                    <a:pt x="13240" y="24111"/>
                  </a:cubicBezTo>
                  <a:cubicBezTo>
                    <a:pt x="14143" y="24111"/>
                    <a:pt x="15060" y="24010"/>
                    <a:pt x="15978" y="23798"/>
                  </a:cubicBezTo>
                  <a:cubicBezTo>
                    <a:pt x="22449" y="22297"/>
                    <a:pt x="26486" y="15792"/>
                    <a:pt x="24985" y="9321"/>
                  </a:cubicBezTo>
                  <a:cubicBezTo>
                    <a:pt x="23667" y="3763"/>
                    <a:pt x="18707" y="1"/>
                    <a:pt x="132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794;p67">
              <a:extLst>
                <a:ext uri="{FF2B5EF4-FFF2-40B4-BE49-F238E27FC236}">
                  <a16:creationId xmlns:a16="http://schemas.microsoft.com/office/drawing/2014/main" id="{00AB4389-E9D5-4F92-8A58-7B325EF666AE}"/>
                </a:ext>
              </a:extLst>
            </p:cNvPr>
            <p:cNvSpPr/>
            <p:nvPr/>
          </p:nvSpPr>
          <p:spPr>
            <a:xfrm>
              <a:off x="5762300" y="2003850"/>
              <a:ext cx="427000" cy="362800"/>
            </a:xfrm>
            <a:custGeom>
              <a:avLst/>
              <a:gdLst/>
              <a:ahLst/>
              <a:cxnLst/>
              <a:rect l="l" t="t" r="r" b="b"/>
              <a:pathLst>
                <a:path w="17080" h="14512" extrusionOk="0">
                  <a:moveTo>
                    <a:pt x="8440" y="1"/>
                  </a:moveTo>
                  <a:cubicBezTo>
                    <a:pt x="5304" y="1"/>
                    <a:pt x="1" y="14511"/>
                    <a:pt x="1" y="14511"/>
                  </a:cubicBezTo>
                  <a:lnTo>
                    <a:pt x="935" y="14478"/>
                  </a:lnTo>
                  <a:cubicBezTo>
                    <a:pt x="4309" y="5563"/>
                    <a:pt x="7108" y="985"/>
                    <a:pt x="8773" y="985"/>
                  </a:cubicBezTo>
                  <a:cubicBezTo>
                    <a:pt x="8903" y="985"/>
                    <a:pt x="9025" y="1013"/>
                    <a:pt x="9140" y="1068"/>
                  </a:cubicBezTo>
                  <a:cubicBezTo>
                    <a:pt x="10742" y="1869"/>
                    <a:pt x="16145" y="14411"/>
                    <a:pt x="16145" y="14411"/>
                  </a:cubicBezTo>
                  <a:lnTo>
                    <a:pt x="17079" y="14344"/>
                  </a:lnTo>
                  <a:cubicBezTo>
                    <a:pt x="17079" y="14344"/>
                    <a:pt x="11575" y="1"/>
                    <a:pt x="844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795;p67">
              <a:extLst>
                <a:ext uri="{FF2B5EF4-FFF2-40B4-BE49-F238E27FC236}">
                  <a16:creationId xmlns:a16="http://schemas.microsoft.com/office/drawing/2014/main" id="{642E9FC0-4351-4406-ABAB-9D9554003CF7}"/>
                </a:ext>
              </a:extLst>
            </p:cNvPr>
            <p:cNvSpPr/>
            <p:nvPr/>
          </p:nvSpPr>
          <p:spPr>
            <a:xfrm>
              <a:off x="5730600" y="2345775"/>
              <a:ext cx="489550" cy="295225"/>
            </a:xfrm>
            <a:custGeom>
              <a:avLst/>
              <a:gdLst/>
              <a:ahLst/>
              <a:cxnLst/>
              <a:rect l="l" t="t" r="r" b="b"/>
              <a:pathLst>
                <a:path w="19582" h="11809" extrusionOk="0">
                  <a:moveTo>
                    <a:pt x="1802" y="0"/>
                  </a:moveTo>
                  <a:cubicBezTo>
                    <a:pt x="802" y="0"/>
                    <a:pt x="1" y="801"/>
                    <a:pt x="1" y="1801"/>
                  </a:cubicBezTo>
                  <a:lnTo>
                    <a:pt x="1" y="10341"/>
                  </a:lnTo>
                  <a:cubicBezTo>
                    <a:pt x="1" y="11141"/>
                    <a:pt x="668" y="11809"/>
                    <a:pt x="1469" y="11809"/>
                  </a:cubicBezTo>
                  <a:lnTo>
                    <a:pt x="18147" y="11809"/>
                  </a:lnTo>
                  <a:cubicBezTo>
                    <a:pt x="18948" y="11809"/>
                    <a:pt x="19582" y="11141"/>
                    <a:pt x="19582" y="10341"/>
                  </a:cubicBezTo>
                  <a:lnTo>
                    <a:pt x="19582" y="1801"/>
                  </a:lnTo>
                  <a:cubicBezTo>
                    <a:pt x="19582" y="801"/>
                    <a:pt x="18781" y="0"/>
                    <a:pt x="17780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796;p67">
              <a:extLst>
                <a:ext uri="{FF2B5EF4-FFF2-40B4-BE49-F238E27FC236}">
                  <a16:creationId xmlns:a16="http://schemas.microsoft.com/office/drawing/2014/main" id="{7F838345-51D6-4771-AAB5-8B1BCB961598}"/>
                </a:ext>
              </a:extLst>
            </p:cNvPr>
            <p:cNvSpPr/>
            <p:nvPr/>
          </p:nvSpPr>
          <p:spPr>
            <a:xfrm>
              <a:off x="5734775" y="2503375"/>
              <a:ext cx="442850" cy="25"/>
            </a:xfrm>
            <a:custGeom>
              <a:avLst/>
              <a:gdLst/>
              <a:ahLst/>
              <a:cxnLst/>
              <a:rect l="l" t="t" r="r" b="b"/>
              <a:pathLst>
                <a:path w="17714" h="1" extrusionOk="0">
                  <a:moveTo>
                    <a:pt x="1" y="1"/>
                  </a:moveTo>
                  <a:lnTo>
                    <a:pt x="1771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797;p67">
              <a:extLst>
                <a:ext uri="{FF2B5EF4-FFF2-40B4-BE49-F238E27FC236}">
                  <a16:creationId xmlns:a16="http://schemas.microsoft.com/office/drawing/2014/main" id="{36CE0740-25B7-48A8-B8BC-DA99C5B9DAD8}"/>
                </a:ext>
              </a:extLst>
            </p:cNvPr>
            <p:cNvSpPr/>
            <p:nvPr/>
          </p:nvSpPr>
          <p:spPr>
            <a:xfrm>
              <a:off x="5734775" y="2503375"/>
              <a:ext cx="442850" cy="25"/>
            </a:xfrm>
            <a:custGeom>
              <a:avLst/>
              <a:gdLst/>
              <a:ahLst/>
              <a:cxnLst/>
              <a:rect l="l" t="t" r="r" b="b"/>
              <a:pathLst>
                <a:path w="17714" h="1" fill="none" extrusionOk="0">
                  <a:moveTo>
                    <a:pt x="1" y="1"/>
                  </a:moveTo>
                  <a:lnTo>
                    <a:pt x="17713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798;p67">
              <a:extLst>
                <a:ext uri="{FF2B5EF4-FFF2-40B4-BE49-F238E27FC236}">
                  <a16:creationId xmlns:a16="http://schemas.microsoft.com/office/drawing/2014/main" id="{ED381314-BAB3-4E4C-8221-81DE7937C536}"/>
                </a:ext>
              </a:extLst>
            </p:cNvPr>
            <p:cNvSpPr/>
            <p:nvPr/>
          </p:nvSpPr>
          <p:spPr>
            <a:xfrm>
              <a:off x="6174250" y="2355775"/>
              <a:ext cx="22550" cy="287225"/>
            </a:xfrm>
            <a:custGeom>
              <a:avLst/>
              <a:gdLst/>
              <a:ahLst/>
              <a:cxnLst/>
              <a:rect l="l" t="t" r="r" b="b"/>
              <a:pathLst>
                <a:path w="902" h="11489" extrusionOk="0">
                  <a:moveTo>
                    <a:pt x="902" y="0"/>
                  </a:moveTo>
                  <a:lnTo>
                    <a:pt x="902" y="0"/>
                  </a:lnTo>
                  <a:cubicBezTo>
                    <a:pt x="902" y="1"/>
                    <a:pt x="501" y="534"/>
                    <a:pt x="501" y="1969"/>
                  </a:cubicBezTo>
                  <a:cubicBezTo>
                    <a:pt x="501" y="3403"/>
                    <a:pt x="1" y="10975"/>
                    <a:pt x="68" y="11309"/>
                  </a:cubicBezTo>
                  <a:cubicBezTo>
                    <a:pt x="109" y="11448"/>
                    <a:pt x="221" y="11488"/>
                    <a:pt x="336" y="11488"/>
                  </a:cubicBezTo>
                  <a:cubicBezTo>
                    <a:pt x="498" y="11488"/>
                    <a:pt x="668" y="11409"/>
                    <a:pt x="668" y="11409"/>
                  </a:cubicBezTo>
                  <a:lnTo>
                    <a:pt x="9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799;p67">
              <a:extLst>
                <a:ext uri="{FF2B5EF4-FFF2-40B4-BE49-F238E27FC236}">
                  <a16:creationId xmlns:a16="http://schemas.microsoft.com/office/drawing/2014/main" id="{8576B967-F4FB-400B-8867-D8323C93AF27}"/>
                </a:ext>
              </a:extLst>
            </p:cNvPr>
            <p:cNvSpPr/>
            <p:nvPr/>
          </p:nvSpPr>
          <p:spPr>
            <a:xfrm>
              <a:off x="6174250" y="2355775"/>
              <a:ext cx="22550" cy="291075"/>
            </a:xfrm>
            <a:custGeom>
              <a:avLst/>
              <a:gdLst/>
              <a:ahLst/>
              <a:cxnLst/>
              <a:rect l="l" t="t" r="r" b="b"/>
              <a:pathLst>
                <a:path w="902" h="11643" fill="none" extrusionOk="0">
                  <a:moveTo>
                    <a:pt x="902" y="0"/>
                  </a:moveTo>
                  <a:cubicBezTo>
                    <a:pt x="902" y="0"/>
                    <a:pt x="501" y="534"/>
                    <a:pt x="501" y="1969"/>
                  </a:cubicBezTo>
                  <a:cubicBezTo>
                    <a:pt x="501" y="3403"/>
                    <a:pt x="1" y="10975"/>
                    <a:pt x="68" y="11309"/>
                  </a:cubicBezTo>
                  <a:cubicBezTo>
                    <a:pt x="168" y="11642"/>
                    <a:pt x="668" y="11409"/>
                    <a:pt x="668" y="11409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800;p67">
              <a:extLst>
                <a:ext uri="{FF2B5EF4-FFF2-40B4-BE49-F238E27FC236}">
                  <a16:creationId xmlns:a16="http://schemas.microsoft.com/office/drawing/2014/main" id="{9BE26DBE-CB31-409E-9236-FA38B064E8A5}"/>
                </a:ext>
              </a:extLst>
            </p:cNvPr>
            <p:cNvSpPr/>
            <p:nvPr/>
          </p:nvSpPr>
          <p:spPr>
            <a:xfrm>
              <a:off x="5939925" y="2461675"/>
              <a:ext cx="33375" cy="75925"/>
            </a:xfrm>
            <a:custGeom>
              <a:avLst/>
              <a:gdLst/>
              <a:ahLst/>
              <a:cxnLst/>
              <a:rect l="l" t="t" r="r" b="b"/>
              <a:pathLst>
                <a:path w="1335" h="3037" extrusionOk="0">
                  <a:moveTo>
                    <a:pt x="1" y="1"/>
                  </a:moveTo>
                  <a:lnTo>
                    <a:pt x="1" y="3036"/>
                  </a:lnTo>
                  <a:lnTo>
                    <a:pt x="1335" y="3036"/>
                  </a:lnTo>
                  <a:lnTo>
                    <a:pt x="1335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801;p67">
              <a:extLst>
                <a:ext uri="{FF2B5EF4-FFF2-40B4-BE49-F238E27FC236}">
                  <a16:creationId xmlns:a16="http://schemas.microsoft.com/office/drawing/2014/main" id="{1BD5D03A-C695-43AC-8C08-60E44032DAF2}"/>
                </a:ext>
              </a:extLst>
            </p:cNvPr>
            <p:cNvSpPr/>
            <p:nvPr/>
          </p:nvSpPr>
          <p:spPr>
            <a:xfrm>
              <a:off x="6401925" y="2254875"/>
              <a:ext cx="553750" cy="396125"/>
            </a:xfrm>
            <a:custGeom>
              <a:avLst/>
              <a:gdLst/>
              <a:ahLst/>
              <a:cxnLst/>
              <a:rect l="l" t="t" r="r" b="b"/>
              <a:pathLst>
                <a:path w="22150" h="15845" extrusionOk="0">
                  <a:moveTo>
                    <a:pt x="12243" y="0"/>
                  </a:moveTo>
                  <a:cubicBezTo>
                    <a:pt x="5638" y="0"/>
                    <a:pt x="0" y="501"/>
                    <a:pt x="0" y="501"/>
                  </a:cubicBezTo>
                  <a:cubicBezTo>
                    <a:pt x="0" y="501"/>
                    <a:pt x="334" y="5071"/>
                    <a:pt x="734" y="7039"/>
                  </a:cubicBezTo>
                  <a:cubicBezTo>
                    <a:pt x="1168" y="9007"/>
                    <a:pt x="901" y="14377"/>
                    <a:pt x="901" y="14878"/>
                  </a:cubicBezTo>
                  <a:cubicBezTo>
                    <a:pt x="901" y="15378"/>
                    <a:pt x="1301" y="15812"/>
                    <a:pt x="1802" y="15845"/>
                  </a:cubicBezTo>
                  <a:cubicBezTo>
                    <a:pt x="2302" y="15845"/>
                    <a:pt x="19448" y="15678"/>
                    <a:pt x="19781" y="15611"/>
                  </a:cubicBezTo>
                  <a:cubicBezTo>
                    <a:pt x="20115" y="15545"/>
                    <a:pt x="20849" y="15211"/>
                    <a:pt x="21015" y="14811"/>
                  </a:cubicBezTo>
                  <a:cubicBezTo>
                    <a:pt x="21149" y="14377"/>
                    <a:pt x="21149" y="7539"/>
                    <a:pt x="21149" y="7039"/>
                  </a:cubicBezTo>
                  <a:cubicBezTo>
                    <a:pt x="21149" y="6538"/>
                    <a:pt x="22150" y="1268"/>
                    <a:pt x="22050" y="834"/>
                  </a:cubicBezTo>
                  <a:cubicBezTo>
                    <a:pt x="21983" y="434"/>
                    <a:pt x="18881" y="0"/>
                    <a:pt x="12243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802;p67">
              <a:extLst>
                <a:ext uri="{FF2B5EF4-FFF2-40B4-BE49-F238E27FC236}">
                  <a16:creationId xmlns:a16="http://schemas.microsoft.com/office/drawing/2014/main" id="{746A4826-2E5C-4ECA-B84C-209DDEB24682}"/>
                </a:ext>
              </a:extLst>
            </p:cNvPr>
            <p:cNvSpPr/>
            <p:nvPr/>
          </p:nvSpPr>
          <p:spPr>
            <a:xfrm>
              <a:off x="6552025" y="2036375"/>
              <a:ext cx="281075" cy="321425"/>
            </a:xfrm>
            <a:custGeom>
              <a:avLst/>
              <a:gdLst/>
              <a:ahLst/>
              <a:cxnLst/>
              <a:rect l="l" t="t" r="r" b="b"/>
              <a:pathLst>
                <a:path w="11243" h="12857" extrusionOk="0">
                  <a:moveTo>
                    <a:pt x="4971" y="1"/>
                  </a:moveTo>
                  <a:cubicBezTo>
                    <a:pt x="2970" y="34"/>
                    <a:pt x="1202" y="1368"/>
                    <a:pt x="635" y="3270"/>
                  </a:cubicBezTo>
                  <a:cubicBezTo>
                    <a:pt x="1" y="5471"/>
                    <a:pt x="67" y="11943"/>
                    <a:pt x="67" y="11943"/>
                  </a:cubicBezTo>
                  <a:cubicBezTo>
                    <a:pt x="127" y="12592"/>
                    <a:pt x="355" y="12856"/>
                    <a:pt x="627" y="12856"/>
                  </a:cubicBezTo>
                  <a:cubicBezTo>
                    <a:pt x="969" y="12856"/>
                    <a:pt x="1379" y="12437"/>
                    <a:pt x="1602" y="11842"/>
                  </a:cubicBezTo>
                  <a:cubicBezTo>
                    <a:pt x="2002" y="10808"/>
                    <a:pt x="1368" y="5905"/>
                    <a:pt x="1669" y="3770"/>
                  </a:cubicBezTo>
                  <a:cubicBezTo>
                    <a:pt x="2002" y="1635"/>
                    <a:pt x="2903" y="935"/>
                    <a:pt x="4637" y="501"/>
                  </a:cubicBezTo>
                  <a:cubicBezTo>
                    <a:pt x="4885" y="453"/>
                    <a:pt x="5133" y="430"/>
                    <a:pt x="5378" y="430"/>
                  </a:cubicBezTo>
                  <a:cubicBezTo>
                    <a:pt x="6848" y="430"/>
                    <a:pt x="8216" y="1263"/>
                    <a:pt x="8874" y="2636"/>
                  </a:cubicBezTo>
                  <a:cubicBezTo>
                    <a:pt x="9508" y="4104"/>
                    <a:pt x="9207" y="9241"/>
                    <a:pt x="9341" y="11442"/>
                  </a:cubicBezTo>
                  <a:cubicBezTo>
                    <a:pt x="9417" y="12450"/>
                    <a:pt x="9647" y="12759"/>
                    <a:pt x="9884" y="12759"/>
                  </a:cubicBezTo>
                  <a:cubicBezTo>
                    <a:pt x="10165" y="12759"/>
                    <a:pt x="10454" y="12326"/>
                    <a:pt x="10508" y="12109"/>
                  </a:cubicBezTo>
                  <a:cubicBezTo>
                    <a:pt x="10575" y="11676"/>
                    <a:pt x="11242" y="7673"/>
                    <a:pt x="10408" y="4504"/>
                  </a:cubicBezTo>
                  <a:cubicBezTo>
                    <a:pt x="9741" y="2002"/>
                    <a:pt x="7573" y="167"/>
                    <a:pt x="4971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803;p67">
              <a:extLst>
                <a:ext uri="{FF2B5EF4-FFF2-40B4-BE49-F238E27FC236}">
                  <a16:creationId xmlns:a16="http://schemas.microsoft.com/office/drawing/2014/main" id="{7EB9010F-9EA6-4FA3-BCF9-4825B518A3EB}"/>
                </a:ext>
              </a:extLst>
            </p:cNvPr>
            <p:cNvSpPr/>
            <p:nvPr/>
          </p:nvSpPr>
          <p:spPr>
            <a:xfrm>
              <a:off x="6428600" y="2269050"/>
              <a:ext cx="12550" cy="216850"/>
            </a:xfrm>
            <a:custGeom>
              <a:avLst/>
              <a:gdLst/>
              <a:ahLst/>
              <a:cxnLst/>
              <a:rect l="l" t="t" r="r" b="b"/>
              <a:pathLst>
                <a:path w="502" h="8674" extrusionOk="0">
                  <a:moveTo>
                    <a:pt x="501" y="0"/>
                  </a:moveTo>
                  <a:cubicBezTo>
                    <a:pt x="501" y="2"/>
                    <a:pt x="68" y="4337"/>
                    <a:pt x="68" y="5971"/>
                  </a:cubicBezTo>
                  <a:cubicBezTo>
                    <a:pt x="68" y="7365"/>
                    <a:pt x="19" y="8347"/>
                    <a:pt x="5" y="8605"/>
                  </a:cubicBezTo>
                  <a:lnTo>
                    <a:pt x="5" y="8605"/>
                  </a:lnTo>
                  <a:lnTo>
                    <a:pt x="501" y="0"/>
                  </a:lnTo>
                  <a:close/>
                  <a:moveTo>
                    <a:pt x="5" y="8605"/>
                  </a:moveTo>
                  <a:lnTo>
                    <a:pt x="1" y="8673"/>
                  </a:lnTo>
                  <a:cubicBezTo>
                    <a:pt x="1" y="8673"/>
                    <a:pt x="2" y="8650"/>
                    <a:pt x="5" y="86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804;p67">
              <a:extLst>
                <a:ext uri="{FF2B5EF4-FFF2-40B4-BE49-F238E27FC236}">
                  <a16:creationId xmlns:a16="http://schemas.microsoft.com/office/drawing/2014/main" id="{BD18F787-3488-4506-A6EC-7094A9CEA3AA}"/>
                </a:ext>
              </a:extLst>
            </p:cNvPr>
            <p:cNvSpPr/>
            <p:nvPr/>
          </p:nvSpPr>
          <p:spPr>
            <a:xfrm>
              <a:off x="6428600" y="2269050"/>
              <a:ext cx="12550" cy="216850"/>
            </a:xfrm>
            <a:custGeom>
              <a:avLst/>
              <a:gdLst/>
              <a:ahLst/>
              <a:cxnLst/>
              <a:rect l="l" t="t" r="r" b="b"/>
              <a:pathLst>
                <a:path w="502" h="8674" fill="none" extrusionOk="0">
                  <a:moveTo>
                    <a:pt x="501" y="0"/>
                  </a:moveTo>
                  <a:cubicBezTo>
                    <a:pt x="501" y="0"/>
                    <a:pt x="68" y="4337"/>
                    <a:pt x="68" y="5971"/>
                  </a:cubicBezTo>
                  <a:cubicBezTo>
                    <a:pt x="68" y="7606"/>
                    <a:pt x="1" y="8673"/>
                    <a:pt x="1" y="8673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805;p67">
              <a:extLst>
                <a:ext uri="{FF2B5EF4-FFF2-40B4-BE49-F238E27FC236}">
                  <a16:creationId xmlns:a16="http://schemas.microsoft.com/office/drawing/2014/main" id="{33A9FBB9-722E-403A-82E5-DBBE7F5BE003}"/>
                </a:ext>
              </a:extLst>
            </p:cNvPr>
            <p:cNvSpPr/>
            <p:nvPr/>
          </p:nvSpPr>
          <p:spPr>
            <a:xfrm>
              <a:off x="6918950" y="2271550"/>
              <a:ext cx="3375" cy="170975"/>
            </a:xfrm>
            <a:custGeom>
              <a:avLst/>
              <a:gdLst/>
              <a:ahLst/>
              <a:cxnLst/>
              <a:rect l="l" t="t" r="r" b="b"/>
              <a:pathLst>
                <a:path w="135" h="6839" fill="none" extrusionOk="0">
                  <a:moveTo>
                    <a:pt x="1" y="0"/>
                  </a:moveTo>
                  <a:cubicBezTo>
                    <a:pt x="1" y="0"/>
                    <a:pt x="134" y="4303"/>
                    <a:pt x="134" y="6839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806;p67">
              <a:extLst>
                <a:ext uri="{FF2B5EF4-FFF2-40B4-BE49-F238E27FC236}">
                  <a16:creationId xmlns:a16="http://schemas.microsoft.com/office/drawing/2014/main" id="{5A5275E6-AC07-403E-888C-A8338AE3B4EC}"/>
                </a:ext>
              </a:extLst>
            </p:cNvPr>
            <p:cNvSpPr/>
            <p:nvPr/>
          </p:nvSpPr>
          <p:spPr>
            <a:xfrm>
              <a:off x="7257550" y="1899575"/>
              <a:ext cx="198475" cy="351150"/>
            </a:xfrm>
            <a:custGeom>
              <a:avLst/>
              <a:gdLst/>
              <a:ahLst/>
              <a:cxnLst/>
              <a:rect l="l" t="t" r="r" b="b"/>
              <a:pathLst>
                <a:path w="7939" h="14046" extrusionOk="0">
                  <a:moveTo>
                    <a:pt x="4812" y="1"/>
                  </a:moveTo>
                  <a:cubicBezTo>
                    <a:pt x="4755" y="1"/>
                    <a:pt x="4696" y="12"/>
                    <a:pt x="4637" y="35"/>
                  </a:cubicBezTo>
                  <a:cubicBezTo>
                    <a:pt x="4336" y="135"/>
                    <a:pt x="3969" y="269"/>
                    <a:pt x="1935" y="6807"/>
                  </a:cubicBezTo>
                  <a:cubicBezTo>
                    <a:pt x="967" y="9943"/>
                    <a:pt x="100" y="13078"/>
                    <a:pt x="100" y="13111"/>
                  </a:cubicBezTo>
                  <a:cubicBezTo>
                    <a:pt x="1" y="13449"/>
                    <a:pt x="256" y="13657"/>
                    <a:pt x="514" y="13657"/>
                  </a:cubicBezTo>
                  <a:cubicBezTo>
                    <a:pt x="690" y="13657"/>
                    <a:pt x="866" y="13561"/>
                    <a:pt x="934" y="13345"/>
                  </a:cubicBezTo>
                  <a:cubicBezTo>
                    <a:pt x="2302" y="8408"/>
                    <a:pt x="4003" y="3004"/>
                    <a:pt x="4737" y="1303"/>
                  </a:cubicBezTo>
                  <a:cubicBezTo>
                    <a:pt x="5270" y="3104"/>
                    <a:pt x="6271" y="8642"/>
                    <a:pt x="7072" y="13679"/>
                  </a:cubicBezTo>
                  <a:cubicBezTo>
                    <a:pt x="7105" y="13879"/>
                    <a:pt x="7272" y="14045"/>
                    <a:pt x="7505" y="14045"/>
                  </a:cubicBezTo>
                  <a:lnTo>
                    <a:pt x="7539" y="14045"/>
                  </a:lnTo>
                  <a:cubicBezTo>
                    <a:pt x="7805" y="14012"/>
                    <a:pt x="7939" y="13779"/>
                    <a:pt x="7906" y="13545"/>
                  </a:cubicBezTo>
                  <a:cubicBezTo>
                    <a:pt x="7906" y="13512"/>
                    <a:pt x="7405" y="10343"/>
                    <a:pt x="6805" y="7141"/>
                  </a:cubicBezTo>
                  <a:cubicBezTo>
                    <a:pt x="5604" y="469"/>
                    <a:pt x="5304" y="269"/>
                    <a:pt x="5104" y="102"/>
                  </a:cubicBezTo>
                  <a:cubicBezTo>
                    <a:pt x="5017" y="38"/>
                    <a:pt x="4917" y="1"/>
                    <a:pt x="481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807;p67">
              <a:extLst>
                <a:ext uri="{FF2B5EF4-FFF2-40B4-BE49-F238E27FC236}">
                  <a16:creationId xmlns:a16="http://schemas.microsoft.com/office/drawing/2014/main" id="{40155B5A-220F-473C-A16D-20919787296F}"/>
                </a:ext>
              </a:extLst>
            </p:cNvPr>
            <p:cNvSpPr/>
            <p:nvPr/>
          </p:nvSpPr>
          <p:spPr>
            <a:xfrm>
              <a:off x="7106600" y="2205325"/>
              <a:ext cx="477850" cy="479775"/>
            </a:xfrm>
            <a:custGeom>
              <a:avLst/>
              <a:gdLst/>
              <a:ahLst/>
              <a:cxnLst/>
              <a:rect l="l" t="t" r="r" b="b"/>
              <a:pathLst>
                <a:path w="19114" h="19191" extrusionOk="0">
                  <a:moveTo>
                    <a:pt x="10268" y="1"/>
                  </a:moveTo>
                  <a:cubicBezTo>
                    <a:pt x="6865" y="1"/>
                    <a:pt x="0" y="414"/>
                    <a:pt x="0" y="414"/>
                  </a:cubicBezTo>
                  <a:lnTo>
                    <a:pt x="767" y="9888"/>
                  </a:lnTo>
                  <a:cubicBezTo>
                    <a:pt x="767" y="9888"/>
                    <a:pt x="1501" y="15859"/>
                    <a:pt x="2502" y="17260"/>
                  </a:cubicBezTo>
                  <a:cubicBezTo>
                    <a:pt x="3503" y="18694"/>
                    <a:pt x="5504" y="18994"/>
                    <a:pt x="7739" y="19094"/>
                  </a:cubicBezTo>
                  <a:cubicBezTo>
                    <a:pt x="8823" y="19127"/>
                    <a:pt x="10401" y="19191"/>
                    <a:pt x="11888" y="19191"/>
                  </a:cubicBezTo>
                  <a:cubicBezTo>
                    <a:pt x="13466" y="19191"/>
                    <a:pt x="14941" y="19119"/>
                    <a:pt x="15611" y="18861"/>
                  </a:cubicBezTo>
                  <a:cubicBezTo>
                    <a:pt x="16879" y="18394"/>
                    <a:pt x="18380" y="15759"/>
                    <a:pt x="18680" y="13691"/>
                  </a:cubicBezTo>
                  <a:cubicBezTo>
                    <a:pt x="18980" y="11589"/>
                    <a:pt x="19081" y="1082"/>
                    <a:pt x="19081" y="748"/>
                  </a:cubicBezTo>
                  <a:cubicBezTo>
                    <a:pt x="19114" y="414"/>
                    <a:pt x="14010" y="114"/>
                    <a:pt x="11175" y="14"/>
                  </a:cubicBezTo>
                  <a:cubicBezTo>
                    <a:pt x="10914" y="5"/>
                    <a:pt x="10608" y="1"/>
                    <a:pt x="10268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808;p67">
              <a:extLst>
                <a:ext uri="{FF2B5EF4-FFF2-40B4-BE49-F238E27FC236}">
                  <a16:creationId xmlns:a16="http://schemas.microsoft.com/office/drawing/2014/main" id="{00D09E7E-456A-493C-8A99-41357AD52569}"/>
                </a:ext>
              </a:extLst>
            </p:cNvPr>
            <p:cNvSpPr/>
            <p:nvPr/>
          </p:nvSpPr>
          <p:spPr>
            <a:xfrm>
              <a:off x="7223350" y="2250975"/>
              <a:ext cx="48375" cy="42275"/>
            </a:xfrm>
            <a:custGeom>
              <a:avLst/>
              <a:gdLst/>
              <a:ahLst/>
              <a:cxnLst/>
              <a:rect l="l" t="t" r="r" b="b"/>
              <a:pathLst>
                <a:path w="1935" h="1691" extrusionOk="0">
                  <a:moveTo>
                    <a:pt x="1086" y="0"/>
                  </a:moveTo>
                  <a:cubicBezTo>
                    <a:pt x="894" y="0"/>
                    <a:pt x="698" y="69"/>
                    <a:pt x="534" y="223"/>
                  </a:cubicBezTo>
                  <a:cubicBezTo>
                    <a:pt x="0" y="723"/>
                    <a:pt x="300" y="1624"/>
                    <a:pt x="1034" y="1691"/>
                  </a:cubicBezTo>
                  <a:cubicBezTo>
                    <a:pt x="1535" y="1691"/>
                    <a:pt x="1935" y="1324"/>
                    <a:pt x="1935" y="857"/>
                  </a:cubicBezTo>
                  <a:cubicBezTo>
                    <a:pt x="1935" y="349"/>
                    <a:pt x="1519" y="0"/>
                    <a:pt x="1086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809;p67">
              <a:extLst>
                <a:ext uri="{FF2B5EF4-FFF2-40B4-BE49-F238E27FC236}">
                  <a16:creationId xmlns:a16="http://schemas.microsoft.com/office/drawing/2014/main" id="{F86B85DF-A2E7-4400-9310-B62E1BED93CD}"/>
                </a:ext>
              </a:extLst>
            </p:cNvPr>
            <p:cNvSpPr/>
            <p:nvPr/>
          </p:nvSpPr>
          <p:spPr>
            <a:xfrm>
              <a:off x="7426000" y="2261300"/>
              <a:ext cx="45875" cy="42200"/>
            </a:xfrm>
            <a:custGeom>
              <a:avLst/>
              <a:gdLst/>
              <a:ahLst/>
              <a:cxnLst/>
              <a:rect l="l" t="t" r="r" b="b"/>
              <a:pathLst>
                <a:path w="1835" h="1688" extrusionOk="0">
                  <a:moveTo>
                    <a:pt x="938" y="1"/>
                  </a:moveTo>
                  <a:cubicBezTo>
                    <a:pt x="522" y="1"/>
                    <a:pt x="158" y="287"/>
                    <a:pt x="67" y="711"/>
                  </a:cubicBezTo>
                  <a:cubicBezTo>
                    <a:pt x="0" y="1178"/>
                    <a:pt x="300" y="1611"/>
                    <a:pt x="767" y="1678"/>
                  </a:cubicBezTo>
                  <a:cubicBezTo>
                    <a:pt x="811" y="1684"/>
                    <a:pt x="854" y="1687"/>
                    <a:pt x="897" y="1687"/>
                  </a:cubicBezTo>
                  <a:cubicBezTo>
                    <a:pt x="1312" y="1687"/>
                    <a:pt x="1674" y="1401"/>
                    <a:pt x="1735" y="977"/>
                  </a:cubicBezTo>
                  <a:cubicBezTo>
                    <a:pt x="1835" y="510"/>
                    <a:pt x="1501" y="77"/>
                    <a:pt x="1067" y="10"/>
                  </a:cubicBezTo>
                  <a:cubicBezTo>
                    <a:pt x="1024" y="4"/>
                    <a:pt x="981" y="1"/>
                    <a:pt x="938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810;p67">
              <a:extLst>
                <a:ext uri="{FF2B5EF4-FFF2-40B4-BE49-F238E27FC236}">
                  <a16:creationId xmlns:a16="http://schemas.microsoft.com/office/drawing/2014/main" id="{761AC050-9957-4633-AD07-DB6C45EB6922}"/>
                </a:ext>
              </a:extLst>
            </p:cNvPr>
            <p:cNvSpPr/>
            <p:nvPr/>
          </p:nvSpPr>
          <p:spPr>
            <a:xfrm>
              <a:off x="7143275" y="2559400"/>
              <a:ext cx="422000" cy="6550"/>
            </a:xfrm>
            <a:custGeom>
              <a:avLst/>
              <a:gdLst/>
              <a:ahLst/>
              <a:cxnLst/>
              <a:rect l="l" t="t" r="r" b="b"/>
              <a:pathLst>
                <a:path w="16880" h="262" extrusionOk="0">
                  <a:moveTo>
                    <a:pt x="7338" y="0"/>
                  </a:moveTo>
                  <a:cubicBezTo>
                    <a:pt x="2533" y="0"/>
                    <a:pt x="1" y="228"/>
                    <a:pt x="1" y="228"/>
                  </a:cubicBezTo>
                  <a:lnTo>
                    <a:pt x="16880" y="261"/>
                  </a:lnTo>
                  <a:cubicBezTo>
                    <a:pt x="13084" y="65"/>
                    <a:pt x="9890" y="0"/>
                    <a:pt x="73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811;p67">
              <a:extLst>
                <a:ext uri="{FF2B5EF4-FFF2-40B4-BE49-F238E27FC236}">
                  <a16:creationId xmlns:a16="http://schemas.microsoft.com/office/drawing/2014/main" id="{EFA2655B-E60F-4AC4-9308-07323DCF474C}"/>
                </a:ext>
              </a:extLst>
            </p:cNvPr>
            <p:cNvSpPr/>
            <p:nvPr/>
          </p:nvSpPr>
          <p:spPr>
            <a:xfrm>
              <a:off x="7143275" y="2551750"/>
              <a:ext cx="422000" cy="14200"/>
            </a:xfrm>
            <a:custGeom>
              <a:avLst/>
              <a:gdLst/>
              <a:ahLst/>
              <a:cxnLst/>
              <a:rect l="l" t="t" r="r" b="b"/>
              <a:pathLst>
                <a:path w="16880" h="568" fill="none" extrusionOk="0">
                  <a:moveTo>
                    <a:pt x="1" y="534"/>
                  </a:moveTo>
                  <a:cubicBezTo>
                    <a:pt x="1" y="534"/>
                    <a:pt x="5939" y="0"/>
                    <a:pt x="16880" y="567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812;p67">
              <a:extLst>
                <a:ext uri="{FF2B5EF4-FFF2-40B4-BE49-F238E27FC236}">
                  <a16:creationId xmlns:a16="http://schemas.microsoft.com/office/drawing/2014/main" id="{4BF07117-9599-4BDC-8228-2A17A9B3BDBA}"/>
                </a:ext>
              </a:extLst>
            </p:cNvPr>
            <p:cNvSpPr/>
            <p:nvPr/>
          </p:nvSpPr>
          <p:spPr>
            <a:xfrm>
              <a:off x="5623025" y="1707800"/>
              <a:ext cx="2059000" cy="167650"/>
            </a:xfrm>
            <a:custGeom>
              <a:avLst/>
              <a:gdLst/>
              <a:ahLst/>
              <a:cxnLst/>
              <a:rect l="l" t="t" r="r" b="b"/>
              <a:pathLst>
                <a:path w="82360" h="6706" extrusionOk="0">
                  <a:moveTo>
                    <a:pt x="1" y="1"/>
                  </a:moveTo>
                  <a:lnTo>
                    <a:pt x="1" y="6706"/>
                  </a:lnTo>
                  <a:lnTo>
                    <a:pt x="82360" y="6706"/>
                  </a:lnTo>
                  <a:lnTo>
                    <a:pt x="8236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813;p67">
              <a:extLst>
                <a:ext uri="{FF2B5EF4-FFF2-40B4-BE49-F238E27FC236}">
                  <a16:creationId xmlns:a16="http://schemas.microsoft.com/office/drawing/2014/main" id="{FDBBB64A-44BA-4AB0-A78F-8E52C70C1730}"/>
                </a:ext>
              </a:extLst>
            </p:cNvPr>
            <p:cNvSpPr/>
            <p:nvPr/>
          </p:nvSpPr>
          <p:spPr>
            <a:xfrm>
              <a:off x="6622075" y="1803700"/>
              <a:ext cx="203500" cy="25"/>
            </a:xfrm>
            <a:custGeom>
              <a:avLst/>
              <a:gdLst/>
              <a:ahLst/>
              <a:cxnLst/>
              <a:rect l="l" t="t" r="r" b="b"/>
              <a:pathLst>
                <a:path w="8140" h="1" fill="none" extrusionOk="0">
                  <a:moveTo>
                    <a:pt x="1" y="1"/>
                  </a:moveTo>
                  <a:lnTo>
                    <a:pt x="8140" y="1"/>
                  </a:lnTo>
                </a:path>
              </a:pathLst>
            </a:custGeom>
            <a:noFill/>
            <a:ln w="2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814;p67">
              <a:extLst>
                <a:ext uri="{FF2B5EF4-FFF2-40B4-BE49-F238E27FC236}">
                  <a16:creationId xmlns:a16="http://schemas.microsoft.com/office/drawing/2014/main" id="{2709AEE7-5825-41CD-B4A0-ECDECB870FA7}"/>
                </a:ext>
              </a:extLst>
            </p:cNvPr>
            <p:cNvSpPr/>
            <p:nvPr/>
          </p:nvSpPr>
          <p:spPr>
            <a:xfrm>
              <a:off x="7062400" y="1803700"/>
              <a:ext cx="203500" cy="25"/>
            </a:xfrm>
            <a:custGeom>
              <a:avLst/>
              <a:gdLst/>
              <a:ahLst/>
              <a:cxnLst/>
              <a:rect l="l" t="t" r="r" b="b"/>
              <a:pathLst>
                <a:path w="8140" h="1" fill="none" extrusionOk="0">
                  <a:moveTo>
                    <a:pt x="0" y="1"/>
                  </a:moveTo>
                  <a:lnTo>
                    <a:pt x="8139" y="1"/>
                  </a:lnTo>
                </a:path>
              </a:pathLst>
            </a:custGeom>
            <a:noFill/>
            <a:ln w="20850" cap="flat" cmpd="sng">
              <a:solidFill>
                <a:srgbClr val="FFFFF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815;p67">
              <a:extLst>
                <a:ext uri="{FF2B5EF4-FFF2-40B4-BE49-F238E27FC236}">
                  <a16:creationId xmlns:a16="http://schemas.microsoft.com/office/drawing/2014/main" id="{F558B9D5-504B-46BF-B6B3-538A54C73D9E}"/>
                </a:ext>
              </a:extLst>
            </p:cNvPr>
            <p:cNvSpPr/>
            <p:nvPr/>
          </p:nvSpPr>
          <p:spPr>
            <a:xfrm>
              <a:off x="7461025" y="1733650"/>
              <a:ext cx="157625" cy="118050"/>
            </a:xfrm>
            <a:custGeom>
              <a:avLst/>
              <a:gdLst/>
              <a:ahLst/>
              <a:cxnLst/>
              <a:rect l="l" t="t" r="r" b="b"/>
              <a:pathLst>
                <a:path w="6305" h="4722" extrusionOk="0">
                  <a:moveTo>
                    <a:pt x="5904" y="1002"/>
                  </a:moveTo>
                  <a:lnTo>
                    <a:pt x="5671" y="1869"/>
                  </a:lnTo>
                  <a:lnTo>
                    <a:pt x="5671" y="1002"/>
                  </a:lnTo>
                  <a:close/>
                  <a:moveTo>
                    <a:pt x="2335" y="1002"/>
                  </a:moveTo>
                  <a:lnTo>
                    <a:pt x="2335" y="2503"/>
                  </a:lnTo>
                  <a:lnTo>
                    <a:pt x="2268" y="2503"/>
                  </a:lnTo>
                  <a:lnTo>
                    <a:pt x="1768" y="1002"/>
                  </a:lnTo>
                  <a:close/>
                  <a:moveTo>
                    <a:pt x="3336" y="1002"/>
                  </a:moveTo>
                  <a:lnTo>
                    <a:pt x="3336" y="2503"/>
                  </a:lnTo>
                  <a:lnTo>
                    <a:pt x="2702" y="2503"/>
                  </a:lnTo>
                  <a:lnTo>
                    <a:pt x="2702" y="1002"/>
                  </a:lnTo>
                  <a:close/>
                  <a:moveTo>
                    <a:pt x="4336" y="1002"/>
                  </a:moveTo>
                  <a:lnTo>
                    <a:pt x="4336" y="2503"/>
                  </a:lnTo>
                  <a:lnTo>
                    <a:pt x="3669" y="2503"/>
                  </a:lnTo>
                  <a:lnTo>
                    <a:pt x="3669" y="1002"/>
                  </a:lnTo>
                  <a:close/>
                  <a:moveTo>
                    <a:pt x="5304" y="1002"/>
                  </a:moveTo>
                  <a:lnTo>
                    <a:pt x="5304" y="2503"/>
                  </a:lnTo>
                  <a:lnTo>
                    <a:pt x="4670" y="2503"/>
                  </a:lnTo>
                  <a:lnTo>
                    <a:pt x="4670" y="1002"/>
                  </a:lnTo>
                  <a:close/>
                  <a:moveTo>
                    <a:pt x="3184" y="3943"/>
                  </a:moveTo>
                  <a:cubicBezTo>
                    <a:pt x="3234" y="3943"/>
                    <a:pt x="3269" y="3978"/>
                    <a:pt x="3269" y="4071"/>
                  </a:cubicBezTo>
                  <a:cubicBezTo>
                    <a:pt x="3269" y="4204"/>
                    <a:pt x="3136" y="4337"/>
                    <a:pt x="3002" y="4337"/>
                  </a:cubicBezTo>
                  <a:cubicBezTo>
                    <a:pt x="2694" y="4337"/>
                    <a:pt x="3018" y="3943"/>
                    <a:pt x="3184" y="3943"/>
                  </a:cubicBezTo>
                  <a:close/>
                  <a:moveTo>
                    <a:pt x="5018" y="3943"/>
                  </a:moveTo>
                  <a:cubicBezTo>
                    <a:pt x="5068" y="3943"/>
                    <a:pt x="5104" y="3978"/>
                    <a:pt x="5104" y="4071"/>
                  </a:cubicBezTo>
                  <a:cubicBezTo>
                    <a:pt x="5104" y="4204"/>
                    <a:pt x="5004" y="4337"/>
                    <a:pt x="4837" y="4337"/>
                  </a:cubicBezTo>
                  <a:cubicBezTo>
                    <a:pt x="4529" y="4337"/>
                    <a:pt x="4853" y="3943"/>
                    <a:pt x="5018" y="3943"/>
                  </a:cubicBezTo>
                  <a:close/>
                  <a:moveTo>
                    <a:pt x="167" y="1"/>
                  </a:moveTo>
                  <a:cubicBezTo>
                    <a:pt x="100" y="1"/>
                    <a:pt x="0" y="101"/>
                    <a:pt x="0" y="201"/>
                  </a:cubicBezTo>
                  <a:cubicBezTo>
                    <a:pt x="0" y="268"/>
                    <a:pt x="67" y="368"/>
                    <a:pt x="167" y="368"/>
                  </a:cubicBezTo>
                  <a:lnTo>
                    <a:pt x="1201" y="368"/>
                  </a:lnTo>
                  <a:lnTo>
                    <a:pt x="2268" y="3637"/>
                  </a:lnTo>
                  <a:cubicBezTo>
                    <a:pt x="2302" y="3704"/>
                    <a:pt x="2368" y="3770"/>
                    <a:pt x="2435" y="3770"/>
                  </a:cubicBezTo>
                  <a:lnTo>
                    <a:pt x="2502" y="3770"/>
                  </a:lnTo>
                  <a:cubicBezTo>
                    <a:pt x="2435" y="3870"/>
                    <a:pt x="2402" y="3970"/>
                    <a:pt x="2402" y="4071"/>
                  </a:cubicBezTo>
                  <a:cubicBezTo>
                    <a:pt x="2368" y="4504"/>
                    <a:pt x="2685" y="4721"/>
                    <a:pt x="3002" y="4721"/>
                  </a:cubicBezTo>
                  <a:cubicBezTo>
                    <a:pt x="3319" y="4721"/>
                    <a:pt x="3636" y="4504"/>
                    <a:pt x="3603" y="4071"/>
                  </a:cubicBezTo>
                  <a:cubicBezTo>
                    <a:pt x="3603" y="3970"/>
                    <a:pt x="3569" y="3837"/>
                    <a:pt x="3503" y="3770"/>
                  </a:cubicBezTo>
                  <a:lnTo>
                    <a:pt x="4336" y="3770"/>
                  </a:lnTo>
                  <a:cubicBezTo>
                    <a:pt x="4303" y="3870"/>
                    <a:pt x="4270" y="3970"/>
                    <a:pt x="4270" y="4071"/>
                  </a:cubicBezTo>
                  <a:cubicBezTo>
                    <a:pt x="4220" y="4504"/>
                    <a:pt x="4537" y="4721"/>
                    <a:pt x="4854" y="4721"/>
                  </a:cubicBezTo>
                  <a:cubicBezTo>
                    <a:pt x="5170" y="4721"/>
                    <a:pt x="5487" y="4504"/>
                    <a:pt x="5437" y="4071"/>
                  </a:cubicBezTo>
                  <a:cubicBezTo>
                    <a:pt x="5437" y="3970"/>
                    <a:pt x="5404" y="3870"/>
                    <a:pt x="5371" y="3770"/>
                  </a:cubicBezTo>
                  <a:lnTo>
                    <a:pt x="5504" y="3770"/>
                  </a:lnTo>
                  <a:cubicBezTo>
                    <a:pt x="5604" y="3770"/>
                    <a:pt x="5671" y="3670"/>
                    <a:pt x="5671" y="3570"/>
                  </a:cubicBezTo>
                  <a:cubicBezTo>
                    <a:pt x="5671" y="3470"/>
                    <a:pt x="5604" y="3403"/>
                    <a:pt x="5504" y="3403"/>
                  </a:cubicBezTo>
                  <a:lnTo>
                    <a:pt x="2569" y="3403"/>
                  </a:lnTo>
                  <a:lnTo>
                    <a:pt x="2368" y="2836"/>
                  </a:lnTo>
                  <a:lnTo>
                    <a:pt x="5637" y="2836"/>
                  </a:lnTo>
                  <a:cubicBezTo>
                    <a:pt x="5704" y="2836"/>
                    <a:pt x="5771" y="2770"/>
                    <a:pt x="5804" y="2703"/>
                  </a:cubicBezTo>
                  <a:lnTo>
                    <a:pt x="6305" y="868"/>
                  </a:lnTo>
                  <a:cubicBezTo>
                    <a:pt x="6305" y="802"/>
                    <a:pt x="6305" y="768"/>
                    <a:pt x="6271" y="735"/>
                  </a:cubicBezTo>
                  <a:cubicBezTo>
                    <a:pt x="6238" y="668"/>
                    <a:pt x="6171" y="635"/>
                    <a:pt x="6138" y="635"/>
                  </a:cubicBezTo>
                  <a:lnTo>
                    <a:pt x="1668" y="635"/>
                  </a:lnTo>
                  <a:lnTo>
                    <a:pt x="1468" y="134"/>
                  </a:lnTo>
                  <a:cubicBezTo>
                    <a:pt x="1468" y="68"/>
                    <a:pt x="1401" y="1"/>
                    <a:pt x="1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816;p67">
              <a:extLst>
                <a:ext uri="{FF2B5EF4-FFF2-40B4-BE49-F238E27FC236}">
                  <a16:creationId xmlns:a16="http://schemas.microsoft.com/office/drawing/2014/main" id="{A74B43BA-06D0-4E8D-9B60-C0CF2C7254A4}"/>
                </a:ext>
              </a:extLst>
            </p:cNvPr>
            <p:cNvSpPr/>
            <p:nvPr/>
          </p:nvSpPr>
          <p:spPr>
            <a:xfrm>
              <a:off x="7576925" y="1716525"/>
              <a:ext cx="74825" cy="63850"/>
            </a:xfrm>
            <a:custGeom>
              <a:avLst/>
              <a:gdLst/>
              <a:ahLst/>
              <a:cxnLst/>
              <a:rect l="l" t="t" r="r" b="b"/>
              <a:pathLst>
                <a:path w="2993" h="2554" extrusionOk="0">
                  <a:moveTo>
                    <a:pt x="1691" y="1"/>
                  </a:moveTo>
                  <a:cubicBezTo>
                    <a:pt x="1382" y="1"/>
                    <a:pt x="1065" y="110"/>
                    <a:pt x="801" y="352"/>
                  </a:cubicBezTo>
                  <a:cubicBezTo>
                    <a:pt x="1" y="1153"/>
                    <a:pt x="568" y="2554"/>
                    <a:pt x="1702" y="2554"/>
                  </a:cubicBezTo>
                  <a:cubicBezTo>
                    <a:pt x="2402" y="2554"/>
                    <a:pt x="2969" y="1987"/>
                    <a:pt x="2969" y="1286"/>
                  </a:cubicBezTo>
                  <a:cubicBezTo>
                    <a:pt x="2992" y="511"/>
                    <a:pt x="2360" y="1"/>
                    <a:pt x="16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817;p67">
              <a:extLst>
                <a:ext uri="{FF2B5EF4-FFF2-40B4-BE49-F238E27FC236}">
                  <a16:creationId xmlns:a16="http://schemas.microsoft.com/office/drawing/2014/main" id="{4FE8E133-817C-4768-B141-4FE7816DA27C}"/>
                </a:ext>
              </a:extLst>
            </p:cNvPr>
            <p:cNvSpPr/>
            <p:nvPr/>
          </p:nvSpPr>
          <p:spPr>
            <a:xfrm>
              <a:off x="7604450" y="1727825"/>
              <a:ext cx="29200" cy="41250"/>
            </a:xfrm>
            <a:custGeom>
              <a:avLst/>
              <a:gdLst/>
              <a:ahLst/>
              <a:cxnLst/>
              <a:rect l="l" t="t" r="r" b="b"/>
              <a:pathLst>
                <a:path w="1168" h="1650" extrusionOk="0">
                  <a:moveTo>
                    <a:pt x="668" y="0"/>
                  </a:moveTo>
                  <a:cubicBezTo>
                    <a:pt x="467" y="0"/>
                    <a:pt x="301" y="34"/>
                    <a:pt x="134" y="134"/>
                  </a:cubicBezTo>
                  <a:cubicBezTo>
                    <a:pt x="101" y="134"/>
                    <a:pt x="67" y="167"/>
                    <a:pt x="67" y="201"/>
                  </a:cubicBezTo>
                  <a:cubicBezTo>
                    <a:pt x="67" y="234"/>
                    <a:pt x="67" y="267"/>
                    <a:pt x="67" y="301"/>
                  </a:cubicBezTo>
                  <a:cubicBezTo>
                    <a:pt x="67" y="334"/>
                    <a:pt x="101" y="367"/>
                    <a:pt x="101" y="367"/>
                  </a:cubicBezTo>
                  <a:cubicBezTo>
                    <a:pt x="134" y="401"/>
                    <a:pt x="167" y="401"/>
                    <a:pt x="167" y="434"/>
                  </a:cubicBezTo>
                  <a:lnTo>
                    <a:pt x="267" y="434"/>
                  </a:lnTo>
                  <a:lnTo>
                    <a:pt x="301" y="401"/>
                  </a:lnTo>
                  <a:lnTo>
                    <a:pt x="367" y="367"/>
                  </a:lnTo>
                  <a:lnTo>
                    <a:pt x="434" y="334"/>
                  </a:lnTo>
                  <a:lnTo>
                    <a:pt x="568" y="334"/>
                  </a:lnTo>
                  <a:cubicBezTo>
                    <a:pt x="634" y="334"/>
                    <a:pt x="668" y="334"/>
                    <a:pt x="734" y="367"/>
                  </a:cubicBezTo>
                  <a:cubicBezTo>
                    <a:pt x="768" y="401"/>
                    <a:pt x="801" y="467"/>
                    <a:pt x="801" y="501"/>
                  </a:cubicBezTo>
                  <a:cubicBezTo>
                    <a:pt x="801" y="601"/>
                    <a:pt x="734" y="668"/>
                    <a:pt x="668" y="734"/>
                  </a:cubicBezTo>
                  <a:lnTo>
                    <a:pt x="101" y="1301"/>
                  </a:lnTo>
                  <a:cubicBezTo>
                    <a:pt x="34" y="1368"/>
                    <a:pt x="0" y="1435"/>
                    <a:pt x="34" y="1535"/>
                  </a:cubicBezTo>
                  <a:cubicBezTo>
                    <a:pt x="34" y="1568"/>
                    <a:pt x="67" y="1602"/>
                    <a:pt x="101" y="1635"/>
                  </a:cubicBezTo>
                  <a:cubicBezTo>
                    <a:pt x="123" y="1635"/>
                    <a:pt x="145" y="1650"/>
                    <a:pt x="167" y="1650"/>
                  </a:cubicBezTo>
                  <a:cubicBezTo>
                    <a:pt x="178" y="1650"/>
                    <a:pt x="190" y="1646"/>
                    <a:pt x="201" y="1635"/>
                  </a:cubicBezTo>
                  <a:lnTo>
                    <a:pt x="1035" y="1635"/>
                  </a:lnTo>
                  <a:cubicBezTo>
                    <a:pt x="1068" y="1635"/>
                    <a:pt x="1101" y="1635"/>
                    <a:pt x="1135" y="1602"/>
                  </a:cubicBezTo>
                  <a:cubicBezTo>
                    <a:pt x="1135" y="1568"/>
                    <a:pt x="1135" y="1535"/>
                    <a:pt x="1168" y="1502"/>
                  </a:cubicBezTo>
                  <a:cubicBezTo>
                    <a:pt x="1135" y="1435"/>
                    <a:pt x="1135" y="1401"/>
                    <a:pt x="1135" y="1368"/>
                  </a:cubicBezTo>
                  <a:cubicBezTo>
                    <a:pt x="1101" y="1368"/>
                    <a:pt x="1068" y="1335"/>
                    <a:pt x="1035" y="1335"/>
                  </a:cubicBezTo>
                  <a:lnTo>
                    <a:pt x="467" y="1335"/>
                  </a:lnTo>
                  <a:lnTo>
                    <a:pt x="901" y="968"/>
                  </a:lnTo>
                  <a:cubicBezTo>
                    <a:pt x="1001" y="901"/>
                    <a:pt x="1068" y="834"/>
                    <a:pt x="1101" y="734"/>
                  </a:cubicBezTo>
                  <a:cubicBezTo>
                    <a:pt x="1168" y="668"/>
                    <a:pt x="1168" y="568"/>
                    <a:pt x="1168" y="467"/>
                  </a:cubicBezTo>
                  <a:cubicBezTo>
                    <a:pt x="1168" y="334"/>
                    <a:pt x="1135" y="234"/>
                    <a:pt x="1035" y="134"/>
                  </a:cubicBezTo>
                  <a:cubicBezTo>
                    <a:pt x="934" y="34"/>
                    <a:pt x="801" y="0"/>
                    <a:pt x="6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818;p67">
              <a:extLst>
                <a:ext uri="{FF2B5EF4-FFF2-40B4-BE49-F238E27FC236}">
                  <a16:creationId xmlns:a16="http://schemas.microsoft.com/office/drawing/2014/main" id="{43033280-7858-45BD-8E49-E21FB238213B}"/>
                </a:ext>
              </a:extLst>
            </p:cNvPr>
            <p:cNvSpPr/>
            <p:nvPr/>
          </p:nvSpPr>
          <p:spPr>
            <a:xfrm>
              <a:off x="5649725" y="1742000"/>
              <a:ext cx="853975" cy="100100"/>
            </a:xfrm>
            <a:custGeom>
              <a:avLst/>
              <a:gdLst/>
              <a:ahLst/>
              <a:cxnLst/>
              <a:rect l="l" t="t" r="r" b="b"/>
              <a:pathLst>
                <a:path w="34159" h="4004" extrusionOk="0">
                  <a:moveTo>
                    <a:pt x="2002" y="1"/>
                  </a:moveTo>
                  <a:cubicBezTo>
                    <a:pt x="901" y="1"/>
                    <a:pt x="0" y="868"/>
                    <a:pt x="0" y="2002"/>
                  </a:cubicBezTo>
                  <a:cubicBezTo>
                    <a:pt x="0" y="3103"/>
                    <a:pt x="901" y="4003"/>
                    <a:pt x="2002" y="4003"/>
                  </a:cubicBezTo>
                  <a:lnTo>
                    <a:pt x="32157" y="4003"/>
                  </a:lnTo>
                  <a:cubicBezTo>
                    <a:pt x="33257" y="4003"/>
                    <a:pt x="34158" y="3103"/>
                    <a:pt x="34158" y="2002"/>
                  </a:cubicBezTo>
                  <a:cubicBezTo>
                    <a:pt x="34158" y="868"/>
                    <a:pt x="33257" y="1"/>
                    <a:pt x="32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819;p67">
              <a:extLst>
                <a:ext uri="{FF2B5EF4-FFF2-40B4-BE49-F238E27FC236}">
                  <a16:creationId xmlns:a16="http://schemas.microsoft.com/office/drawing/2014/main" id="{F6C25562-B210-4003-9A02-367920087D14}"/>
                </a:ext>
              </a:extLst>
            </p:cNvPr>
            <p:cNvSpPr/>
            <p:nvPr/>
          </p:nvSpPr>
          <p:spPr>
            <a:xfrm>
              <a:off x="5814850" y="2838625"/>
              <a:ext cx="308575" cy="25"/>
            </a:xfrm>
            <a:custGeom>
              <a:avLst/>
              <a:gdLst/>
              <a:ahLst/>
              <a:cxnLst/>
              <a:rect l="l" t="t" r="r" b="b"/>
              <a:pathLst>
                <a:path w="12343" h="1" fill="none" extrusionOk="0">
                  <a:moveTo>
                    <a:pt x="0" y="0"/>
                  </a:moveTo>
                  <a:lnTo>
                    <a:pt x="12342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820;p67">
              <a:extLst>
                <a:ext uri="{FF2B5EF4-FFF2-40B4-BE49-F238E27FC236}">
                  <a16:creationId xmlns:a16="http://schemas.microsoft.com/office/drawing/2014/main" id="{86BB8A61-3AD2-43B3-8CAB-75DE8A50A339}"/>
                </a:ext>
              </a:extLst>
            </p:cNvPr>
            <p:cNvSpPr/>
            <p:nvPr/>
          </p:nvSpPr>
          <p:spPr>
            <a:xfrm>
              <a:off x="5814850" y="2897000"/>
              <a:ext cx="308575" cy="25"/>
            </a:xfrm>
            <a:custGeom>
              <a:avLst/>
              <a:gdLst/>
              <a:ahLst/>
              <a:cxnLst/>
              <a:rect l="l" t="t" r="r" b="b"/>
              <a:pathLst>
                <a:path w="12343" h="1" fill="none" extrusionOk="0">
                  <a:moveTo>
                    <a:pt x="0" y="0"/>
                  </a:moveTo>
                  <a:lnTo>
                    <a:pt x="12342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821;p67">
              <a:extLst>
                <a:ext uri="{FF2B5EF4-FFF2-40B4-BE49-F238E27FC236}">
                  <a16:creationId xmlns:a16="http://schemas.microsoft.com/office/drawing/2014/main" id="{697A416F-5D93-433F-8E8A-3C1C5B363C75}"/>
                </a:ext>
              </a:extLst>
            </p:cNvPr>
            <p:cNvSpPr/>
            <p:nvPr/>
          </p:nvSpPr>
          <p:spPr>
            <a:xfrm>
              <a:off x="6511175" y="2838625"/>
              <a:ext cx="309400" cy="25"/>
            </a:xfrm>
            <a:custGeom>
              <a:avLst/>
              <a:gdLst/>
              <a:ahLst/>
              <a:cxnLst/>
              <a:rect l="l" t="t" r="r" b="b"/>
              <a:pathLst>
                <a:path w="12376" h="1" fill="none" extrusionOk="0">
                  <a:moveTo>
                    <a:pt x="0" y="0"/>
                  </a:moveTo>
                  <a:lnTo>
                    <a:pt x="12376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822;p67">
              <a:extLst>
                <a:ext uri="{FF2B5EF4-FFF2-40B4-BE49-F238E27FC236}">
                  <a16:creationId xmlns:a16="http://schemas.microsoft.com/office/drawing/2014/main" id="{1D5C077E-815D-46E8-9046-B4D6788AC9EE}"/>
                </a:ext>
              </a:extLst>
            </p:cNvPr>
            <p:cNvSpPr/>
            <p:nvPr/>
          </p:nvSpPr>
          <p:spPr>
            <a:xfrm>
              <a:off x="6511175" y="2897000"/>
              <a:ext cx="309400" cy="25"/>
            </a:xfrm>
            <a:custGeom>
              <a:avLst/>
              <a:gdLst/>
              <a:ahLst/>
              <a:cxnLst/>
              <a:rect l="l" t="t" r="r" b="b"/>
              <a:pathLst>
                <a:path w="12376" h="1" fill="none" extrusionOk="0">
                  <a:moveTo>
                    <a:pt x="0" y="0"/>
                  </a:moveTo>
                  <a:lnTo>
                    <a:pt x="12376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823;p67">
              <a:extLst>
                <a:ext uri="{FF2B5EF4-FFF2-40B4-BE49-F238E27FC236}">
                  <a16:creationId xmlns:a16="http://schemas.microsoft.com/office/drawing/2014/main" id="{9822AF36-5F74-4C82-B1BB-40283BE06F2F}"/>
                </a:ext>
              </a:extLst>
            </p:cNvPr>
            <p:cNvSpPr/>
            <p:nvPr/>
          </p:nvSpPr>
          <p:spPr>
            <a:xfrm>
              <a:off x="7208325" y="2838625"/>
              <a:ext cx="308575" cy="25"/>
            </a:xfrm>
            <a:custGeom>
              <a:avLst/>
              <a:gdLst/>
              <a:ahLst/>
              <a:cxnLst/>
              <a:rect l="l" t="t" r="r" b="b"/>
              <a:pathLst>
                <a:path w="12343" h="1" fill="none" extrusionOk="0">
                  <a:moveTo>
                    <a:pt x="1" y="0"/>
                  </a:moveTo>
                  <a:lnTo>
                    <a:pt x="12343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824;p67">
              <a:extLst>
                <a:ext uri="{FF2B5EF4-FFF2-40B4-BE49-F238E27FC236}">
                  <a16:creationId xmlns:a16="http://schemas.microsoft.com/office/drawing/2014/main" id="{8BE947DF-6676-470B-B1C4-DC4413A4B9A5}"/>
                </a:ext>
              </a:extLst>
            </p:cNvPr>
            <p:cNvSpPr/>
            <p:nvPr/>
          </p:nvSpPr>
          <p:spPr>
            <a:xfrm>
              <a:off x="7208325" y="2897000"/>
              <a:ext cx="308575" cy="25"/>
            </a:xfrm>
            <a:custGeom>
              <a:avLst/>
              <a:gdLst/>
              <a:ahLst/>
              <a:cxnLst/>
              <a:rect l="l" t="t" r="r" b="b"/>
              <a:pathLst>
                <a:path w="12343" h="1" fill="none" extrusionOk="0">
                  <a:moveTo>
                    <a:pt x="1" y="0"/>
                  </a:moveTo>
                  <a:lnTo>
                    <a:pt x="12343" y="0"/>
                  </a:lnTo>
                </a:path>
              </a:pathLst>
            </a:custGeom>
            <a:noFill/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825;p67">
              <a:extLst>
                <a:ext uri="{FF2B5EF4-FFF2-40B4-BE49-F238E27FC236}">
                  <a16:creationId xmlns:a16="http://schemas.microsoft.com/office/drawing/2014/main" id="{DE6FEDD1-B92A-457D-87BD-370C59E5BBD4}"/>
                </a:ext>
              </a:extLst>
            </p:cNvPr>
            <p:cNvSpPr/>
            <p:nvPr/>
          </p:nvSpPr>
          <p:spPr>
            <a:xfrm>
              <a:off x="6422775" y="3340650"/>
              <a:ext cx="136775" cy="89250"/>
            </a:xfrm>
            <a:custGeom>
              <a:avLst/>
              <a:gdLst/>
              <a:ahLst/>
              <a:cxnLst/>
              <a:rect l="l" t="t" r="r" b="b"/>
              <a:pathLst>
                <a:path w="5471" h="3570" extrusionOk="0">
                  <a:moveTo>
                    <a:pt x="334" y="0"/>
                  </a:moveTo>
                  <a:lnTo>
                    <a:pt x="0" y="3570"/>
                  </a:lnTo>
                  <a:lnTo>
                    <a:pt x="5304" y="3570"/>
                  </a:lnTo>
                  <a:lnTo>
                    <a:pt x="54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826;p67">
              <a:extLst>
                <a:ext uri="{FF2B5EF4-FFF2-40B4-BE49-F238E27FC236}">
                  <a16:creationId xmlns:a16="http://schemas.microsoft.com/office/drawing/2014/main" id="{1CFD4D50-841E-41BE-AF00-5143BEAA0012}"/>
                </a:ext>
              </a:extLst>
            </p:cNvPr>
            <p:cNvSpPr/>
            <p:nvPr/>
          </p:nvSpPr>
          <p:spPr>
            <a:xfrm>
              <a:off x="6687125" y="3340650"/>
              <a:ext cx="132625" cy="89250"/>
            </a:xfrm>
            <a:custGeom>
              <a:avLst/>
              <a:gdLst/>
              <a:ahLst/>
              <a:cxnLst/>
              <a:rect l="l" t="t" r="r" b="b"/>
              <a:pathLst>
                <a:path w="5305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5304" y="3570"/>
                  </a:lnTo>
                  <a:lnTo>
                    <a:pt x="51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827;p67">
              <a:extLst>
                <a:ext uri="{FF2B5EF4-FFF2-40B4-BE49-F238E27FC236}">
                  <a16:creationId xmlns:a16="http://schemas.microsoft.com/office/drawing/2014/main" id="{A258BFFB-B269-4F58-B54A-801B21AEE181}"/>
                </a:ext>
              </a:extLst>
            </p:cNvPr>
            <p:cNvSpPr/>
            <p:nvPr/>
          </p:nvSpPr>
          <p:spPr>
            <a:xfrm>
              <a:off x="7482700" y="3429875"/>
              <a:ext cx="164300" cy="95925"/>
            </a:xfrm>
            <a:custGeom>
              <a:avLst/>
              <a:gdLst/>
              <a:ahLst/>
              <a:cxnLst/>
              <a:rect l="l" t="t" r="r" b="b"/>
              <a:pathLst>
                <a:path w="6572" h="3837" extrusionOk="0">
                  <a:moveTo>
                    <a:pt x="0" y="1"/>
                  </a:moveTo>
                  <a:lnTo>
                    <a:pt x="1101" y="3837"/>
                  </a:lnTo>
                  <a:lnTo>
                    <a:pt x="6572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828;p67">
              <a:extLst>
                <a:ext uri="{FF2B5EF4-FFF2-40B4-BE49-F238E27FC236}">
                  <a16:creationId xmlns:a16="http://schemas.microsoft.com/office/drawing/2014/main" id="{4D124AEA-C8C4-4ACE-B1BC-C3A878CA4B2C}"/>
                </a:ext>
              </a:extLst>
            </p:cNvPr>
            <p:cNvSpPr/>
            <p:nvPr/>
          </p:nvSpPr>
          <p:spPr>
            <a:xfrm>
              <a:off x="6290175" y="3340650"/>
              <a:ext cx="140950" cy="89250"/>
            </a:xfrm>
            <a:custGeom>
              <a:avLst/>
              <a:gdLst/>
              <a:ahLst/>
              <a:cxnLst/>
              <a:rect l="l" t="t" r="r" b="b"/>
              <a:pathLst>
                <a:path w="5638" h="3570" extrusionOk="0">
                  <a:moveTo>
                    <a:pt x="501" y="0"/>
                  </a:moveTo>
                  <a:lnTo>
                    <a:pt x="1" y="3570"/>
                  </a:lnTo>
                  <a:lnTo>
                    <a:pt x="5304" y="3570"/>
                  </a:lnTo>
                  <a:lnTo>
                    <a:pt x="56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829;p67">
              <a:extLst>
                <a:ext uri="{FF2B5EF4-FFF2-40B4-BE49-F238E27FC236}">
                  <a16:creationId xmlns:a16="http://schemas.microsoft.com/office/drawing/2014/main" id="{28D96603-A739-4ECD-9BB9-54E867855C0C}"/>
                </a:ext>
              </a:extLst>
            </p:cNvPr>
            <p:cNvSpPr/>
            <p:nvPr/>
          </p:nvSpPr>
          <p:spPr>
            <a:xfrm>
              <a:off x="6025000" y="3340650"/>
              <a:ext cx="150125" cy="89250"/>
            </a:xfrm>
            <a:custGeom>
              <a:avLst/>
              <a:gdLst/>
              <a:ahLst/>
              <a:cxnLst/>
              <a:rect l="l" t="t" r="r" b="b"/>
              <a:pathLst>
                <a:path w="6005" h="3570" extrusionOk="0">
                  <a:moveTo>
                    <a:pt x="867" y="0"/>
                  </a:moveTo>
                  <a:lnTo>
                    <a:pt x="0" y="3570"/>
                  </a:lnTo>
                  <a:lnTo>
                    <a:pt x="5304" y="3570"/>
                  </a:lnTo>
                  <a:lnTo>
                    <a:pt x="6004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830;p67">
              <a:extLst>
                <a:ext uri="{FF2B5EF4-FFF2-40B4-BE49-F238E27FC236}">
                  <a16:creationId xmlns:a16="http://schemas.microsoft.com/office/drawing/2014/main" id="{2E5A6A38-C5C2-448C-88ED-F56A1E2ECD57}"/>
                </a:ext>
              </a:extLst>
            </p:cNvPr>
            <p:cNvSpPr/>
            <p:nvPr/>
          </p:nvSpPr>
          <p:spPr>
            <a:xfrm>
              <a:off x="7200000" y="3340650"/>
              <a:ext cx="150125" cy="89250"/>
            </a:xfrm>
            <a:custGeom>
              <a:avLst/>
              <a:gdLst/>
              <a:ahLst/>
              <a:cxnLst/>
              <a:rect l="l" t="t" r="r" b="b"/>
              <a:pathLst>
                <a:path w="6005" h="3570" extrusionOk="0">
                  <a:moveTo>
                    <a:pt x="0" y="0"/>
                  </a:moveTo>
                  <a:lnTo>
                    <a:pt x="701" y="3570"/>
                  </a:lnTo>
                  <a:lnTo>
                    <a:pt x="6005" y="3570"/>
                  </a:lnTo>
                  <a:lnTo>
                    <a:pt x="5137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831;p67">
              <a:extLst>
                <a:ext uri="{FF2B5EF4-FFF2-40B4-BE49-F238E27FC236}">
                  <a16:creationId xmlns:a16="http://schemas.microsoft.com/office/drawing/2014/main" id="{8971B78E-20B0-45F0-A8CC-F28304C8EF68}"/>
                </a:ext>
              </a:extLst>
            </p:cNvPr>
            <p:cNvSpPr/>
            <p:nvPr/>
          </p:nvSpPr>
          <p:spPr>
            <a:xfrm>
              <a:off x="7328425" y="3340650"/>
              <a:ext cx="154300" cy="89250"/>
            </a:xfrm>
            <a:custGeom>
              <a:avLst/>
              <a:gdLst/>
              <a:ahLst/>
              <a:cxnLst/>
              <a:rect l="l" t="t" r="r" b="b"/>
              <a:pathLst>
                <a:path w="6172" h="3570" extrusionOk="0">
                  <a:moveTo>
                    <a:pt x="0" y="0"/>
                  </a:moveTo>
                  <a:lnTo>
                    <a:pt x="868" y="3570"/>
                  </a:lnTo>
                  <a:lnTo>
                    <a:pt x="6171" y="3570"/>
                  </a:lnTo>
                  <a:lnTo>
                    <a:pt x="5137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832;p67">
              <a:extLst>
                <a:ext uri="{FF2B5EF4-FFF2-40B4-BE49-F238E27FC236}">
                  <a16:creationId xmlns:a16="http://schemas.microsoft.com/office/drawing/2014/main" id="{BEDEF5C7-69C6-4490-B28C-6F189422D8C2}"/>
                </a:ext>
              </a:extLst>
            </p:cNvPr>
            <p:cNvSpPr/>
            <p:nvPr/>
          </p:nvSpPr>
          <p:spPr>
            <a:xfrm>
              <a:off x="5892400" y="3340650"/>
              <a:ext cx="154300" cy="89250"/>
            </a:xfrm>
            <a:custGeom>
              <a:avLst/>
              <a:gdLst/>
              <a:ahLst/>
              <a:cxnLst/>
              <a:rect l="l" t="t" r="r" b="b"/>
              <a:pathLst>
                <a:path w="6172" h="3570" extrusionOk="0">
                  <a:moveTo>
                    <a:pt x="1034" y="0"/>
                  </a:moveTo>
                  <a:lnTo>
                    <a:pt x="0" y="3570"/>
                  </a:lnTo>
                  <a:lnTo>
                    <a:pt x="5304" y="3570"/>
                  </a:lnTo>
                  <a:lnTo>
                    <a:pt x="61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833;p67">
              <a:extLst>
                <a:ext uri="{FF2B5EF4-FFF2-40B4-BE49-F238E27FC236}">
                  <a16:creationId xmlns:a16="http://schemas.microsoft.com/office/drawing/2014/main" id="{6D6B5573-F492-476C-A429-1AC60A2B41E3}"/>
                </a:ext>
              </a:extLst>
            </p:cNvPr>
            <p:cNvSpPr/>
            <p:nvPr/>
          </p:nvSpPr>
          <p:spPr>
            <a:xfrm>
              <a:off x="6815550" y="3340650"/>
              <a:ext cx="136800" cy="89250"/>
            </a:xfrm>
            <a:custGeom>
              <a:avLst/>
              <a:gdLst/>
              <a:ahLst/>
              <a:cxnLst/>
              <a:rect l="l" t="t" r="r" b="b"/>
              <a:pathLst>
                <a:path w="5472" h="3570" extrusionOk="0">
                  <a:moveTo>
                    <a:pt x="1" y="0"/>
                  </a:moveTo>
                  <a:lnTo>
                    <a:pt x="167" y="3570"/>
                  </a:lnTo>
                  <a:lnTo>
                    <a:pt x="5471" y="3570"/>
                  </a:lnTo>
                  <a:lnTo>
                    <a:pt x="51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834;p67">
              <a:extLst>
                <a:ext uri="{FF2B5EF4-FFF2-40B4-BE49-F238E27FC236}">
                  <a16:creationId xmlns:a16="http://schemas.microsoft.com/office/drawing/2014/main" id="{34BDDEB3-6F49-4788-9FB2-A11498381D6A}"/>
                </a:ext>
              </a:extLst>
            </p:cNvPr>
            <p:cNvSpPr/>
            <p:nvPr/>
          </p:nvSpPr>
          <p:spPr>
            <a:xfrm>
              <a:off x="7456850" y="3340650"/>
              <a:ext cx="158475" cy="89250"/>
            </a:xfrm>
            <a:custGeom>
              <a:avLst/>
              <a:gdLst/>
              <a:ahLst/>
              <a:cxnLst/>
              <a:rect l="l" t="t" r="r" b="b"/>
              <a:pathLst>
                <a:path w="6339" h="3570" extrusionOk="0">
                  <a:moveTo>
                    <a:pt x="0" y="0"/>
                  </a:moveTo>
                  <a:lnTo>
                    <a:pt x="1034" y="3570"/>
                  </a:lnTo>
                  <a:lnTo>
                    <a:pt x="6338" y="3570"/>
                  </a:lnTo>
                  <a:lnTo>
                    <a:pt x="5104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835;p67">
              <a:extLst>
                <a:ext uri="{FF2B5EF4-FFF2-40B4-BE49-F238E27FC236}">
                  <a16:creationId xmlns:a16="http://schemas.microsoft.com/office/drawing/2014/main" id="{0ADEBAA2-638A-495F-86A2-A76E3FBF2E6F}"/>
                </a:ext>
              </a:extLst>
            </p:cNvPr>
            <p:cNvSpPr/>
            <p:nvPr/>
          </p:nvSpPr>
          <p:spPr>
            <a:xfrm>
              <a:off x="7072400" y="3340650"/>
              <a:ext cx="145125" cy="89250"/>
            </a:xfrm>
            <a:custGeom>
              <a:avLst/>
              <a:gdLst/>
              <a:ahLst/>
              <a:cxnLst/>
              <a:rect l="l" t="t" r="r" b="b"/>
              <a:pathLst>
                <a:path w="5805" h="3570" extrusionOk="0">
                  <a:moveTo>
                    <a:pt x="1" y="0"/>
                  </a:moveTo>
                  <a:lnTo>
                    <a:pt x="501" y="3570"/>
                  </a:lnTo>
                  <a:lnTo>
                    <a:pt x="5805" y="3570"/>
                  </a:lnTo>
                  <a:lnTo>
                    <a:pt x="5104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836;p67">
              <a:extLst>
                <a:ext uri="{FF2B5EF4-FFF2-40B4-BE49-F238E27FC236}">
                  <a16:creationId xmlns:a16="http://schemas.microsoft.com/office/drawing/2014/main" id="{64E860C6-C719-4A86-8F71-3D76A5B493BF}"/>
                </a:ext>
              </a:extLst>
            </p:cNvPr>
            <p:cNvSpPr/>
            <p:nvPr/>
          </p:nvSpPr>
          <p:spPr>
            <a:xfrm>
              <a:off x="6943975" y="3340650"/>
              <a:ext cx="140950" cy="89250"/>
            </a:xfrm>
            <a:custGeom>
              <a:avLst/>
              <a:gdLst/>
              <a:ahLst/>
              <a:cxnLst/>
              <a:rect l="l" t="t" r="r" b="b"/>
              <a:pathLst>
                <a:path w="5638" h="3570" extrusionOk="0">
                  <a:moveTo>
                    <a:pt x="1" y="0"/>
                  </a:moveTo>
                  <a:lnTo>
                    <a:pt x="334" y="3570"/>
                  </a:lnTo>
                  <a:lnTo>
                    <a:pt x="5638" y="3570"/>
                  </a:lnTo>
                  <a:lnTo>
                    <a:pt x="51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837;p67">
              <a:extLst>
                <a:ext uri="{FF2B5EF4-FFF2-40B4-BE49-F238E27FC236}">
                  <a16:creationId xmlns:a16="http://schemas.microsoft.com/office/drawing/2014/main" id="{3F8DDD62-FC29-492E-A5E0-2BE43BF72A9D}"/>
                </a:ext>
              </a:extLst>
            </p:cNvPr>
            <p:cNvSpPr/>
            <p:nvPr/>
          </p:nvSpPr>
          <p:spPr>
            <a:xfrm>
              <a:off x="6555375" y="3340650"/>
              <a:ext cx="131775" cy="89250"/>
            </a:xfrm>
            <a:custGeom>
              <a:avLst/>
              <a:gdLst/>
              <a:ahLst/>
              <a:cxnLst/>
              <a:rect l="l" t="t" r="r" b="b"/>
              <a:pathLst>
                <a:path w="5271" h="3570" extrusionOk="0">
                  <a:moveTo>
                    <a:pt x="167" y="0"/>
                  </a:moveTo>
                  <a:lnTo>
                    <a:pt x="0" y="3570"/>
                  </a:lnTo>
                  <a:lnTo>
                    <a:pt x="5271" y="3570"/>
                  </a:lnTo>
                  <a:lnTo>
                    <a:pt x="52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838;p67">
              <a:extLst>
                <a:ext uri="{FF2B5EF4-FFF2-40B4-BE49-F238E27FC236}">
                  <a16:creationId xmlns:a16="http://schemas.microsoft.com/office/drawing/2014/main" id="{A9766B04-0ED2-400C-9DCF-2B81AB77B3E1}"/>
                </a:ext>
              </a:extLst>
            </p:cNvPr>
            <p:cNvSpPr/>
            <p:nvPr/>
          </p:nvSpPr>
          <p:spPr>
            <a:xfrm>
              <a:off x="5591350" y="3429875"/>
              <a:ext cx="169300" cy="95925"/>
            </a:xfrm>
            <a:custGeom>
              <a:avLst/>
              <a:gdLst/>
              <a:ahLst/>
              <a:cxnLst/>
              <a:rect l="l" t="t" r="r" b="b"/>
              <a:pathLst>
                <a:path w="6772" h="3837" extrusionOk="0">
                  <a:moveTo>
                    <a:pt x="1468" y="1"/>
                  </a:moveTo>
                  <a:lnTo>
                    <a:pt x="0" y="3837"/>
                  </a:lnTo>
                  <a:lnTo>
                    <a:pt x="5471" y="3837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839;p67">
              <a:extLst>
                <a:ext uri="{FF2B5EF4-FFF2-40B4-BE49-F238E27FC236}">
                  <a16:creationId xmlns:a16="http://schemas.microsoft.com/office/drawing/2014/main" id="{30CE87BF-CFCB-4FB0-A7DB-ED7FEC4A350B}"/>
                </a:ext>
              </a:extLst>
            </p:cNvPr>
            <p:cNvSpPr/>
            <p:nvPr/>
          </p:nvSpPr>
          <p:spPr>
            <a:xfrm>
              <a:off x="5628050" y="3340650"/>
              <a:ext cx="161800" cy="89250"/>
            </a:xfrm>
            <a:custGeom>
              <a:avLst/>
              <a:gdLst/>
              <a:ahLst/>
              <a:cxnLst/>
              <a:rect l="l" t="t" r="r" b="b"/>
              <a:pathLst>
                <a:path w="6472" h="3570" extrusionOk="0">
                  <a:moveTo>
                    <a:pt x="1368" y="0"/>
                  </a:moveTo>
                  <a:lnTo>
                    <a:pt x="0" y="3570"/>
                  </a:lnTo>
                  <a:lnTo>
                    <a:pt x="5304" y="3570"/>
                  </a:lnTo>
                  <a:lnTo>
                    <a:pt x="64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840;p67">
              <a:extLst>
                <a:ext uri="{FF2B5EF4-FFF2-40B4-BE49-F238E27FC236}">
                  <a16:creationId xmlns:a16="http://schemas.microsoft.com/office/drawing/2014/main" id="{57943CCD-DDB5-4E2E-A83D-7412183111D7}"/>
                </a:ext>
              </a:extLst>
            </p:cNvPr>
            <p:cNvSpPr/>
            <p:nvPr/>
          </p:nvSpPr>
          <p:spPr>
            <a:xfrm>
              <a:off x="5760625" y="3340650"/>
              <a:ext cx="157650" cy="89250"/>
            </a:xfrm>
            <a:custGeom>
              <a:avLst/>
              <a:gdLst/>
              <a:ahLst/>
              <a:cxnLst/>
              <a:rect l="l" t="t" r="r" b="b"/>
              <a:pathLst>
                <a:path w="6306" h="3570" extrusionOk="0">
                  <a:moveTo>
                    <a:pt x="1168" y="0"/>
                  </a:moveTo>
                  <a:lnTo>
                    <a:pt x="1" y="3570"/>
                  </a:lnTo>
                  <a:lnTo>
                    <a:pt x="5271" y="3570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841;p67">
              <a:extLst>
                <a:ext uri="{FF2B5EF4-FFF2-40B4-BE49-F238E27FC236}">
                  <a16:creationId xmlns:a16="http://schemas.microsoft.com/office/drawing/2014/main" id="{141625CA-00DD-443B-8CB6-6DC2242E7F5E}"/>
                </a:ext>
              </a:extLst>
            </p:cNvPr>
            <p:cNvSpPr/>
            <p:nvPr/>
          </p:nvSpPr>
          <p:spPr>
            <a:xfrm>
              <a:off x="5509625" y="3628350"/>
              <a:ext cx="184325" cy="110100"/>
            </a:xfrm>
            <a:custGeom>
              <a:avLst/>
              <a:gdLst/>
              <a:ahLst/>
              <a:cxnLst/>
              <a:rect l="l" t="t" r="r" b="b"/>
              <a:pathLst>
                <a:path w="7373" h="4404" extrusionOk="0">
                  <a:moveTo>
                    <a:pt x="1702" y="1"/>
                  </a:moveTo>
                  <a:lnTo>
                    <a:pt x="0" y="4404"/>
                  </a:lnTo>
                  <a:lnTo>
                    <a:pt x="5905" y="4404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842;p67">
              <a:extLst>
                <a:ext uri="{FF2B5EF4-FFF2-40B4-BE49-F238E27FC236}">
                  <a16:creationId xmlns:a16="http://schemas.microsoft.com/office/drawing/2014/main" id="{D9B5BB3B-0023-4BC4-9B29-A769884D9334}"/>
                </a:ext>
              </a:extLst>
            </p:cNvPr>
            <p:cNvSpPr/>
            <p:nvPr/>
          </p:nvSpPr>
          <p:spPr>
            <a:xfrm>
              <a:off x="5552150" y="3525775"/>
              <a:ext cx="175975" cy="102600"/>
            </a:xfrm>
            <a:custGeom>
              <a:avLst/>
              <a:gdLst/>
              <a:ahLst/>
              <a:cxnLst/>
              <a:rect l="l" t="t" r="r" b="b"/>
              <a:pathLst>
                <a:path w="7039" h="4104" extrusionOk="0">
                  <a:moveTo>
                    <a:pt x="1568" y="1"/>
                  </a:moveTo>
                  <a:lnTo>
                    <a:pt x="1" y="4104"/>
                  </a:lnTo>
                  <a:lnTo>
                    <a:pt x="5671" y="4104"/>
                  </a:lnTo>
                  <a:lnTo>
                    <a:pt x="7039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843;p67">
              <a:extLst>
                <a:ext uri="{FF2B5EF4-FFF2-40B4-BE49-F238E27FC236}">
                  <a16:creationId xmlns:a16="http://schemas.microsoft.com/office/drawing/2014/main" id="{837F28A6-BB6C-4863-A073-B5D1987B71F3}"/>
                </a:ext>
              </a:extLst>
            </p:cNvPr>
            <p:cNvSpPr/>
            <p:nvPr/>
          </p:nvSpPr>
          <p:spPr>
            <a:xfrm>
              <a:off x="5657225" y="3628350"/>
              <a:ext cx="178475" cy="110100"/>
            </a:xfrm>
            <a:custGeom>
              <a:avLst/>
              <a:gdLst/>
              <a:ahLst/>
              <a:cxnLst/>
              <a:rect l="l" t="t" r="r" b="b"/>
              <a:pathLst>
                <a:path w="7139" h="4404" extrusionOk="0">
                  <a:moveTo>
                    <a:pt x="1468" y="1"/>
                  </a:moveTo>
                  <a:lnTo>
                    <a:pt x="1" y="4404"/>
                  </a:lnTo>
                  <a:lnTo>
                    <a:pt x="5905" y="4404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844;p67">
              <a:extLst>
                <a:ext uri="{FF2B5EF4-FFF2-40B4-BE49-F238E27FC236}">
                  <a16:creationId xmlns:a16="http://schemas.microsoft.com/office/drawing/2014/main" id="{31952AFC-7F0F-41A4-81D5-0FB2EED655A9}"/>
                </a:ext>
              </a:extLst>
            </p:cNvPr>
            <p:cNvSpPr/>
            <p:nvPr/>
          </p:nvSpPr>
          <p:spPr>
            <a:xfrm>
              <a:off x="6157575" y="3340650"/>
              <a:ext cx="145125" cy="89250"/>
            </a:xfrm>
            <a:custGeom>
              <a:avLst/>
              <a:gdLst/>
              <a:ahLst/>
              <a:cxnLst/>
              <a:rect l="l" t="t" r="r" b="b"/>
              <a:pathLst>
                <a:path w="5805" h="3570" extrusionOk="0">
                  <a:moveTo>
                    <a:pt x="701" y="0"/>
                  </a:moveTo>
                  <a:lnTo>
                    <a:pt x="1" y="3570"/>
                  </a:lnTo>
                  <a:lnTo>
                    <a:pt x="5305" y="3570"/>
                  </a:lnTo>
                  <a:lnTo>
                    <a:pt x="58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845;p67">
              <a:extLst>
                <a:ext uri="{FF2B5EF4-FFF2-40B4-BE49-F238E27FC236}">
                  <a16:creationId xmlns:a16="http://schemas.microsoft.com/office/drawing/2014/main" id="{6C828F4D-6077-4C9B-9F0D-D93EFBB333B5}"/>
                </a:ext>
              </a:extLst>
            </p:cNvPr>
            <p:cNvSpPr/>
            <p:nvPr/>
          </p:nvSpPr>
          <p:spPr>
            <a:xfrm>
              <a:off x="6139225" y="3429875"/>
              <a:ext cx="150975" cy="95925"/>
            </a:xfrm>
            <a:custGeom>
              <a:avLst/>
              <a:gdLst/>
              <a:ahLst/>
              <a:cxnLst/>
              <a:rect l="l" t="t" r="r" b="b"/>
              <a:pathLst>
                <a:path w="6039" h="3837" extrusionOk="0">
                  <a:moveTo>
                    <a:pt x="735" y="1"/>
                  </a:moveTo>
                  <a:lnTo>
                    <a:pt x="1" y="3837"/>
                  </a:lnTo>
                  <a:lnTo>
                    <a:pt x="5505" y="3837"/>
                  </a:lnTo>
                  <a:lnTo>
                    <a:pt x="6039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846;p67">
              <a:extLst>
                <a:ext uri="{FF2B5EF4-FFF2-40B4-BE49-F238E27FC236}">
                  <a16:creationId xmlns:a16="http://schemas.microsoft.com/office/drawing/2014/main" id="{758F87E8-FE3B-40AA-A9F4-92ACA4470FA3}"/>
                </a:ext>
              </a:extLst>
            </p:cNvPr>
            <p:cNvSpPr/>
            <p:nvPr/>
          </p:nvSpPr>
          <p:spPr>
            <a:xfrm>
              <a:off x="6002475" y="3429875"/>
              <a:ext cx="155125" cy="95925"/>
            </a:xfrm>
            <a:custGeom>
              <a:avLst/>
              <a:gdLst/>
              <a:ahLst/>
              <a:cxnLst/>
              <a:rect l="l" t="t" r="r" b="b"/>
              <a:pathLst>
                <a:path w="6205" h="3837" extrusionOk="0">
                  <a:moveTo>
                    <a:pt x="901" y="1"/>
                  </a:moveTo>
                  <a:lnTo>
                    <a:pt x="0" y="3837"/>
                  </a:lnTo>
                  <a:lnTo>
                    <a:pt x="5471" y="3837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847;p67">
              <a:extLst>
                <a:ext uri="{FF2B5EF4-FFF2-40B4-BE49-F238E27FC236}">
                  <a16:creationId xmlns:a16="http://schemas.microsoft.com/office/drawing/2014/main" id="{B4EE51F8-14CE-4B88-AF01-8E6EAAA43C31}"/>
                </a:ext>
              </a:extLst>
            </p:cNvPr>
            <p:cNvSpPr/>
            <p:nvPr/>
          </p:nvSpPr>
          <p:spPr>
            <a:xfrm>
              <a:off x="6276825" y="3429875"/>
              <a:ext cx="145975" cy="95925"/>
            </a:xfrm>
            <a:custGeom>
              <a:avLst/>
              <a:gdLst/>
              <a:ahLst/>
              <a:cxnLst/>
              <a:rect l="l" t="t" r="r" b="b"/>
              <a:pathLst>
                <a:path w="5839" h="3837" extrusionOk="0">
                  <a:moveTo>
                    <a:pt x="535" y="1"/>
                  </a:moveTo>
                  <a:lnTo>
                    <a:pt x="1" y="3837"/>
                  </a:lnTo>
                  <a:lnTo>
                    <a:pt x="5471" y="3837"/>
                  </a:lnTo>
                  <a:lnTo>
                    <a:pt x="5838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848;p67">
              <a:extLst>
                <a:ext uri="{FF2B5EF4-FFF2-40B4-BE49-F238E27FC236}">
                  <a16:creationId xmlns:a16="http://schemas.microsoft.com/office/drawing/2014/main" id="{75F57530-FF26-4779-8A3D-5BFFDE0AC385}"/>
                </a:ext>
              </a:extLst>
            </p:cNvPr>
            <p:cNvSpPr/>
            <p:nvPr/>
          </p:nvSpPr>
          <p:spPr>
            <a:xfrm>
              <a:off x="5728100" y="3429875"/>
              <a:ext cx="164325" cy="95925"/>
            </a:xfrm>
            <a:custGeom>
              <a:avLst/>
              <a:gdLst/>
              <a:ahLst/>
              <a:cxnLst/>
              <a:rect l="l" t="t" r="r" b="b"/>
              <a:pathLst>
                <a:path w="6573" h="3837" extrusionOk="0">
                  <a:moveTo>
                    <a:pt x="1302" y="1"/>
                  </a:moveTo>
                  <a:lnTo>
                    <a:pt x="1" y="3837"/>
                  </a:lnTo>
                  <a:lnTo>
                    <a:pt x="5505" y="3837"/>
                  </a:lnTo>
                  <a:lnTo>
                    <a:pt x="65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849;p67">
              <a:extLst>
                <a:ext uri="{FF2B5EF4-FFF2-40B4-BE49-F238E27FC236}">
                  <a16:creationId xmlns:a16="http://schemas.microsoft.com/office/drawing/2014/main" id="{46E653ED-B4E6-4F8C-933E-2377C4C91D07}"/>
                </a:ext>
              </a:extLst>
            </p:cNvPr>
            <p:cNvSpPr/>
            <p:nvPr/>
          </p:nvSpPr>
          <p:spPr>
            <a:xfrm>
              <a:off x="7510225" y="3525775"/>
              <a:ext cx="170975" cy="102600"/>
            </a:xfrm>
            <a:custGeom>
              <a:avLst/>
              <a:gdLst/>
              <a:ahLst/>
              <a:cxnLst/>
              <a:rect l="l" t="t" r="r" b="b"/>
              <a:pathLst>
                <a:path w="6839" h="4104" extrusionOk="0">
                  <a:moveTo>
                    <a:pt x="0" y="1"/>
                  </a:moveTo>
                  <a:lnTo>
                    <a:pt x="1168" y="4104"/>
                  </a:lnTo>
                  <a:lnTo>
                    <a:pt x="6838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850;p67">
              <a:extLst>
                <a:ext uri="{FF2B5EF4-FFF2-40B4-BE49-F238E27FC236}">
                  <a16:creationId xmlns:a16="http://schemas.microsoft.com/office/drawing/2014/main" id="{5787987E-761B-49D3-8B0F-17DEF5254F33}"/>
                </a:ext>
              </a:extLst>
            </p:cNvPr>
            <p:cNvSpPr/>
            <p:nvPr/>
          </p:nvSpPr>
          <p:spPr>
            <a:xfrm>
              <a:off x="5865700" y="3429875"/>
              <a:ext cx="159325" cy="95925"/>
            </a:xfrm>
            <a:custGeom>
              <a:avLst/>
              <a:gdLst/>
              <a:ahLst/>
              <a:cxnLst/>
              <a:rect l="l" t="t" r="r" b="b"/>
              <a:pathLst>
                <a:path w="6373" h="3837" extrusionOk="0">
                  <a:moveTo>
                    <a:pt x="1068" y="1"/>
                  </a:moveTo>
                  <a:lnTo>
                    <a:pt x="1" y="3837"/>
                  </a:lnTo>
                  <a:lnTo>
                    <a:pt x="5471" y="3837"/>
                  </a:lnTo>
                  <a:lnTo>
                    <a:pt x="63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851;p67">
              <a:extLst>
                <a:ext uri="{FF2B5EF4-FFF2-40B4-BE49-F238E27FC236}">
                  <a16:creationId xmlns:a16="http://schemas.microsoft.com/office/drawing/2014/main" id="{4113AEF1-7FD5-477F-89C3-E66EDB5C32C6}"/>
                </a:ext>
              </a:extLst>
            </p:cNvPr>
            <p:cNvSpPr/>
            <p:nvPr/>
          </p:nvSpPr>
          <p:spPr>
            <a:xfrm>
              <a:off x="5693925" y="3525775"/>
              <a:ext cx="171800" cy="102600"/>
            </a:xfrm>
            <a:custGeom>
              <a:avLst/>
              <a:gdLst/>
              <a:ahLst/>
              <a:cxnLst/>
              <a:rect l="l" t="t" r="r" b="b"/>
              <a:pathLst>
                <a:path w="6872" h="4104" extrusionOk="0">
                  <a:moveTo>
                    <a:pt x="1368" y="1"/>
                  </a:moveTo>
                  <a:lnTo>
                    <a:pt x="0" y="4104"/>
                  </a:lnTo>
                  <a:lnTo>
                    <a:pt x="5671" y="4104"/>
                  </a:lnTo>
                  <a:lnTo>
                    <a:pt x="68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852;p67">
              <a:extLst>
                <a:ext uri="{FF2B5EF4-FFF2-40B4-BE49-F238E27FC236}">
                  <a16:creationId xmlns:a16="http://schemas.microsoft.com/office/drawing/2014/main" id="{9A0636F3-8DFC-4365-8DD3-AB50C13F0C59}"/>
                </a:ext>
              </a:extLst>
            </p:cNvPr>
            <p:cNvSpPr/>
            <p:nvPr/>
          </p:nvSpPr>
          <p:spPr>
            <a:xfrm>
              <a:off x="7084900" y="3429875"/>
              <a:ext cx="150975" cy="95925"/>
            </a:xfrm>
            <a:custGeom>
              <a:avLst/>
              <a:gdLst/>
              <a:ahLst/>
              <a:cxnLst/>
              <a:rect l="l" t="t" r="r" b="b"/>
              <a:pathLst>
                <a:path w="6039" h="3837" extrusionOk="0">
                  <a:moveTo>
                    <a:pt x="1" y="1"/>
                  </a:moveTo>
                  <a:lnTo>
                    <a:pt x="568" y="3837"/>
                  </a:lnTo>
                  <a:lnTo>
                    <a:pt x="6039" y="3837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853;p67">
              <a:extLst>
                <a:ext uri="{FF2B5EF4-FFF2-40B4-BE49-F238E27FC236}">
                  <a16:creationId xmlns:a16="http://schemas.microsoft.com/office/drawing/2014/main" id="{A667257A-1097-43DB-AE0A-D53EBAB380FF}"/>
                </a:ext>
              </a:extLst>
            </p:cNvPr>
            <p:cNvSpPr/>
            <p:nvPr/>
          </p:nvSpPr>
          <p:spPr>
            <a:xfrm>
              <a:off x="6952325" y="3429875"/>
              <a:ext cx="146800" cy="95925"/>
            </a:xfrm>
            <a:custGeom>
              <a:avLst/>
              <a:gdLst/>
              <a:ahLst/>
              <a:cxnLst/>
              <a:rect l="l" t="t" r="r" b="b"/>
              <a:pathLst>
                <a:path w="5872" h="3837" extrusionOk="0">
                  <a:moveTo>
                    <a:pt x="0" y="1"/>
                  </a:moveTo>
                  <a:lnTo>
                    <a:pt x="367" y="3837"/>
                  </a:lnTo>
                  <a:lnTo>
                    <a:pt x="5871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854;p67">
              <a:extLst>
                <a:ext uri="{FF2B5EF4-FFF2-40B4-BE49-F238E27FC236}">
                  <a16:creationId xmlns:a16="http://schemas.microsoft.com/office/drawing/2014/main" id="{5CEEA063-D4DD-427D-BC2A-D4FCAD1AE565}"/>
                </a:ext>
              </a:extLst>
            </p:cNvPr>
            <p:cNvSpPr/>
            <p:nvPr/>
          </p:nvSpPr>
          <p:spPr>
            <a:xfrm>
              <a:off x="7350100" y="3429875"/>
              <a:ext cx="160150" cy="95925"/>
            </a:xfrm>
            <a:custGeom>
              <a:avLst/>
              <a:gdLst/>
              <a:ahLst/>
              <a:cxnLst/>
              <a:rect l="l" t="t" r="r" b="b"/>
              <a:pathLst>
                <a:path w="6406" h="3837" extrusionOk="0">
                  <a:moveTo>
                    <a:pt x="1" y="1"/>
                  </a:moveTo>
                  <a:lnTo>
                    <a:pt x="901" y="3837"/>
                  </a:lnTo>
                  <a:lnTo>
                    <a:pt x="6405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855;p67">
              <a:extLst>
                <a:ext uri="{FF2B5EF4-FFF2-40B4-BE49-F238E27FC236}">
                  <a16:creationId xmlns:a16="http://schemas.microsoft.com/office/drawing/2014/main" id="{A651DD40-6F9F-4BD1-A7C8-B97C6261876A}"/>
                </a:ext>
              </a:extLst>
            </p:cNvPr>
            <p:cNvSpPr/>
            <p:nvPr/>
          </p:nvSpPr>
          <p:spPr>
            <a:xfrm>
              <a:off x="6550375" y="3429875"/>
              <a:ext cx="137600" cy="95925"/>
            </a:xfrm>
            <a:custGeom>
              <a:avLst/>
              <a:gdLst/>
              <a:ahLst/>
              <a:cxnLst/>
              <a:rect l="l" t="t" r="r" b="b"/>
              <a:pathLst>
                <a:path w="5504" h="3837" extrusionOk="0">
                  <a:moveTo>
                    <a:pt x="200" y="1"/>
                  </a:moveTo>
                  <a:lnTo>
                    <a:pt x="0" y="3837"/>
                  </a:lnTo>
                  <a:lnTo>
                    <a:pt x="5504" y="3837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856;p67">
              <a:extLst>
                <a:ext uri="{FF2B5EF4-FFF2-40B4-BE49-F238E27FC236}">
                  <a16:creationId xmlns:a16="http://schemas.microsoft.com/office/drawing/2014/main" id="{63D48828-04F9-46AF-B88D-259E7DAC0AE1}"/>
                </a:ext>
              </a:extLst>
            </p:cNvPr>
            <p:cNvSpPr/>
            <p:nvPr/>
          </p:nvSpPr>
          <p:spPr>
            <a:xfrm>
              <a:off x="6819725" y="3429875"/>
              <a:ext cx="141800" cy="95925"/>
            </a:xfrm>
            <a:custGeom>
              <a:avLst/>
              <a:gdLst/>
              <a:ahLst/>
              <a:cxnLst/>
              <a:rect l="l" t="t" r="r" b="b"/>
              <a:pathLst>
                <a:path w="5672" h="3837" extrusionOk="0">
                  <a:moveTo>
                    <a:pt x="0" y="1"/>
                  </a:moveTo>
                  <a:lnTo>
                    <a:pt x="201" y="3837"/>
                  </a:lnTo>
                  <a:lnTo>
                    <a:pt x="5671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857;p67">
              <a:extLst>
                <a:ext uri="{FF2B5EF4-FFF2-40B4-BE49-F238E27FC236}">
                  <a16:creationId xmlns:a16="http://schemas.microsoft.com/office/drawing/2014/main" id="{48886F63-7D90-4067-A9E6-847F64FB5D7D}"/>
                </a:ext>
              </a:extLst>
            </p:cNvPr>
            <p:cNvSpPr/>
            <p:nvPr/>
          </p:nvSpPr>
          <p:spPr>
            <a:xfrm>
              <a:off x="6687125" y="3429875"/>
              <a:ext cx="137625" cy="95925"/>
            </a:xfrm>
            <a:custGeom>
              <a:avLst/>
              <a:gdLst/>
              <a:ahLst/>
              <a:cxnLst/>
              <a:rect l="l" t="t" r="r" b="b"/>
              <a:pathLst>
                <a:path w="5505" h="3837" extrusionOk="0">
                  <a:moveTo>
                    <a:pt x="1" y="1"/>
                  </a:moveTo>
                  <a:lnTo>
                    <a:pt x="34" y="3837"/>
                  </a:lnTo>
                  <a:lnTo>
                    <a:pt x="5505" y="3837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858;p67">
              <a:extLst>
                <a:ext uri="{FF2B5EF4-FFF2-40B4-BE49-F238E27FC236}">
                  <a16:creationId xmlns:a16="http://schemas.microsoft.com/office/drawing/2014/main" id="{1690FDB3-2950-4E4D-89A4-4E44A477B2E0}"/>
                </a:ext>
              </a:extLst>
            </p:cNvPr>
            <p:cNvSpPr/>
            <p:nvPr/>
          </p:nvSpPr>
          <p:spPr>
            <a:xfrm>
              <a:off x="6413600" y="3429875"/>
              <a:ext cx="141800" cy="95925"/>
            </a:xfrm>
            <a:custGeom>
              <a:avLst/>
              <a:gdLst/>
              <a:ahLst/>
              <a:cxnLst/>
              <a:rect l="l" t="t" r="r" b="b"/>
              <a:pathLst>
                <a:path w="5672" h="3837" extrusionOk="0">
                  <a:moveTo>
                    <a:pt x="367" y="1"/>
                  </a:moveTo>
                  <a:lnTo>
                    <a:pt x="0" y="3837"/>
                  </a:lnTo>
                  <a:lnTo>
                    <a:pt x="5471" y="3837"/>
                  </a:lnTo>
                  <a:lnTo>
                    <a:pt x="56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859;p67">
              <a:extLst>
                <a:ext uri="{FF2B5EF4-FFF2-40B4-BE49-F238E27FC236}">
                  <a16:creationId xmlns:a16="http://schemas.microsoft.com/office/drawing/2014/main" id="{BFA6005F-5C77-4381-BA7F-E2DE4D57960D}"/>
                </a:ext>
              </a:extLst>
            </p:cNvPr>
            <p:cNvSpPr/>
            <p:nvPr/>
          </p:nvSpPr>
          <p:spPr>
            <a:xfrm>
              <a:off x="6961500" y="3525775"/>
              <a:ext cx="151800" cy="102600"/>
            </a:xfrm>
            <a:custGeom>
              <a:avLst/>
              <a:gdLst/>
              <a:ahLst/>
              <a:cxnLst/>
              <a:rect l="l" t="t" r="r" b="b"/>
              <a:pathLst>
                <a:path w="6072" h="4104" extrusionOk="0">
                  <a:moveTo>
                    <a:pt x="0" y="1"/>
                  </a:moveTo>
                  <a:lnTo>
                    <a:pt x="400" y="4104"/>
                  </a:lnTo>
                  <a:lnTo>
                    <a:pt x="6071" y="410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860;p67">
              <a:extLst>
                <a:ext uri="{FF2B5EF4-FFF2-40B4-BE49-F238E27FC236}">
                  <a16:creationId xmlns:a16="http://schemas.microsoft.com/office/drawing/2014/main" id="{D56B6786-B870-4180-BCE3-EA2D8785A68D}"/>
                </a:ext>
              </a:extLst>
            </p:cNvPr>
            <p:cNvSpPr/>
            <p:nvPr/>
          </p:nvSpPr>
          <p:spPr>
            <a:xfrm>
              <a:off x="7099100" y="3525775"/>
              <a:ext cx="156800" cy="102600"/>
            </a:xfrm>
            <a:custGeom>
              <a:avLst/>
              <a:gdLst/>
              <a:ahLst/>
              <a:cxnLst/>
              <a:rect l="l" t="t" r="r" b="b"/>
              <a:pathLst>
                <a:path w="6272" h="4104" extrusionOk="0">
                  <a:moveTo>
                    <a:pt x="0" y="1"/>
                  </a:moveTo>
                  <a:lnTo>
                    <a:pt x="567" y="4104"/>
                  </a:lnTo>
                  <a:lnTo>
                    <a:pt x="6271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861;p67">
              <a:extLst>
                <a:ext uri="{FF2B5EF4-FFF2-40B4-BE49-F238E27FC236}">
                  <a16:creationId xmlns:a16="http://schemas.microsoft.com/office/drawing/2014/main" id="{2EF61D7B-BE64-4BD5-9586-C2D7BB6C1721}"/>
                </a:ext>
              </a:extLst>
            </p:cNvPr>
            <p:cNvSpPr/>
            <p:nvPr/>
          </p:nvSpPr>
          <p:spPr>
            <a:xfrm>
              <a:off x="5835675" y="3525775"/>
              <a:ext cx="166825" cy="102600"/>
            </a:xfrm>
            <a:custGeom>
              <a:avLst/>
              <a:gdLst/>
              <a:ahLst/>
              <a:cxnLst/>
              <a:rect l="l" t="t" r="r" b="b"/>
              <a:pathLst>
                <a:path w="6673" h="4104" extrusionOk="0">
                  <a:moveTo>
                    <a:pt x="1202" y="1"/>
                  </a:moveTo>
                  <a:lnTo>
                    <a:pt x="1" y="4104"/>
                  </a:lnTo>
                  <a:lnTo>
                    <a:pt x="5705" y="4104"/>
                  </a:lnTo>
                  <a:lnTo>
                    <a:pt x="66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862;p67">
              <a:extLst>
                <a:ext uri="{FF2B5EF4-FFF2-40B4-BE49-F238E27FC236}">
                  <a16:creationId xmlns:a16="http://schemas.microsoft.com/office/drawing/2014/main" id="{21CE13E7-A2E2-4C1C-A887-975F05421189}"/>
                </a:ext>
              </a:extLst>
            </p:cNvPr>
            <p:cNvSpPr/>
            <p:nvPr/>
          </p:nvSpPr>
          <p:spPr>
            <a:xfrm>
              <a:off x="7235850" y="3525775"/>
              <a:ext cx="161800" cy="102600"/>
            </a:xfrm>
            <a:custGeom>
              <a:avLst/>
              <a:gdLst/>
              <a:ahLst/>
              <a:cxnLst/>
              <a:rect l="l" t="t" r="r" b="b"/>
              <a:pathLst>
                <a:path w="6472" h="4104" extrusionOk="0">
                  <a:moveTo>
                    <a:pt x="1" y="1"/>
                  </a:moveTo>
                  <a:lnTo>
                    <a:pt x="801" y="4104"/>
                  </a:lnTo>
                  <a:lnTo>
                    <a:pt x="6472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863;p67">
              <a:extLst>
                <a:ext uri="{FF2B5EF4-FFF2-40B4-BE49-F238E27FC236}">
                  <a16:creationId xmlns:a16="http://schemas.microsoft.com/office/drawing/2014/main" id="{1015AAA2-D16D-4C27-A114-5A887FE89BA1}"/>
                </a:ext>
              </a:extLst>
            </p:cNvPr>
            <p:cNvSpPr/>
            <p:nvPr/>
          </p:nvSpPr>
          <p:spPr>
            <a:xfrm>
              <a:off x="6687950" y="3525775"/>
              <a:ext cx="141800" cy="102600"/>
            </a:xfrm>
            <a:custGeom>
              <a:avLst/>
              <a:gdLst/>
              <a:ahLst/>
              <a:cxnLst/>
              <a:rect l="l" t="t" r="r" b="b"/>
              <a:pathLst>
                <a:path w="5672" h="4104" extrusionOk="0">
                  <a:moveTo>
                    <a:pt x="1" y="1"/>
                  </a:moveTo>
                  <a:lnTo>
                    <a:pt x="1" y="4104"/>
                  </a:lnTo>
                  <a:lnTo>
                    <a:pt x="5672" y="4104"/>
                  </a:lnTo>
                  <a:lnTo>
                    <a:pt x="54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864;p67">
              <a:extLst>
                <a:ext uri="{FF2B5EF4-FFF2-40B4-BE49-F238E27FC236}">
                  <a16:creationId xmlns:a16="http://schemas.microsoft.com/office/drawing/2014/main" id="{AEF9F72E-C661-4C98-A5DD-1104474888FA}"/>
                </a:ext>
              </a:extLst>
            </p:cNvPr>
            <p:cNvSpPr/>
            <p:nvPr/>
          </p:nvSpPr>
          <p:spPr>
            <a:xfrm>
              <a:off x="7372625" y="3525775"/>
              <a:ext cx="166800" cy="102600"/>
            </a:xfrm>
            <a:custGeom>
              <a:avLst/>
              <a:gdLst/>
              <a:ahLst/>
              <a:cxnLst/>
              <a:rect l="l" t="t" r="r" b="b"/>
              <a:pathLst>
                <a:path w="6672" h="4104" extrusionOk="0">
                  <a:moveTo>
                    <a:pt x="0" y="1"/>
                  </a:moveTo>
                  <a:lnTo>
                    <a:pt x="1001" y="4104"/>
                  </a:lnTo>
                  <a:lnTo>
                    <a:pt x="6672" y="4104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865;p67">
              <a:extLst>
                <a:ext uri="{FF2B5EF4-FFF2-40B4-BE49-F238E27FC236}">
                  <a16:creationId xmlns:a16="http://schemas.microsoft.com/office/drawing/2014/main" id="{28EEE62F-D3C0-4923-B9B2-9ADE3A6EE50E}"/>
                </a:ext>
              </a:extLst>
            </p:cNvPr>
            <p:cNvSpPr/>
            <p:nvPr/>
          </p:nvSpPr>
          <p:spPr>
            <a:xfrm>
              <a:off x="6824725" y="3525775"/>
              <a:ext cx="146800" cy="102600"/>
            </a:xfrm>
            <a:custGeom>
              <a:avLst/>
              <a:gdLst/>
              <a:ahLst/>
              <a:cxnLst/>
              <a:rect l="l" t="t" r="r" b="b"/>
              <a:pathLst>
                <a:path w="5872" h="4104" extrusionOk="0">
                  <a:moveTo>
                    <a:pt x="1" y="1"/>
                  </a:moveTo>
                  <a:lnTo>
                    <a:pt x="201" y="4104"/>
                  </a:lnTo>
                  <a:lnTo>
                    <a:pt x="5871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866;p67">
              <a:extLst>
                <a:ext uri="{FF2B5EF4-FFF2-40B4-BE49-F238E27FC236}">
                  <a16:creationId xmlns:a16="http://schemas.microsoft.com/office/drawing/2014/main" id="{79252618-51E4-4A4B-8AA4-B88959198498}"/>
                </a:ext>
              </a:extLst>
            </p:cNvPr>
            <p:cNvSpPr/>
            <p:nvPr/>
          </p:nvSpPr>
          <p:spPr>
            <a:xfrm>
              <a:off x="6120050" y="3525775"/>
              <a:ext cx="156800" cy="102600"/>
            </a:xfrm>
            <a:custGeom>
              <a:avLst/>
              <a:gdLst/>
              <a:ahLst/>
              <a:cxnLst/>
              <a:rect l="l" t="t" r="r" b="b"/>
              <a:pathLst>
                <a:path w="6272" h="4104" extrusionOk="0">
                  <a:moveTo>
                    <a:pt x="768" y="1"/>
                  </a:moveTo>
                  <a:lnTo>
                    <a:pt x="1" y="4104"/>
                  </a:lnTo>
                  <a:lnTo>
                    <a:pt x="5671" y="4104"/>
                  </a:lnTo>
                  <a:lnTo>
                    <a:pt x="62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867;p67">
              <a:extLst>
                <a:ext uri="{FF2B5EF4-FFF2-40B4-BE49-F238E27FC236}">
                  <a16:creationId xmlns:a16="http://schemas.microsoft.com/office/drawing/2014/main" id="{C4E8C5AA-A666-40E7-9D2D-390FE4296E61}"/>
                </a:ext>
              </a:extLst>
            </p:cNvPr>
            <p:cNvSpPr/>
            <p:nvPr/>
          </p:nvSpPr>
          <p:spPr>
            <a:xfrm>
              <a:off x="5978300" y="3525775"/>
              <a:ext cx="160950" cy="102600"/>
            </a:xfrm>
            <a:custGeom>
              <a:avLst/>
              <a:gdLst/>
              <a:ahLst/>
              <a:cxnLst/>
              <a:rect l="l" t="t" r="r" b="b"/>
              <a:pathLst>
                <a:path w="6438" h="4104" extrusionOk="0">
                  <a:moveTo>
                    <a:pt x="967" y="1"/>
                  </a:moveTo>
                  <a:lnTo>
                    <a:pt x="0" y="4104"/>
                  </a:lnTo>
                  <a:lnTo>
                    <a:pt x="5671" y="4104"/>
                  </a:lnTo>
                  <a:lnTo>
                    <a:pt x="6438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868;p67">
              <a:extLst>
                <a:ext uri="{FF2B5EF4-FFF2-40B4-BE49-F238E27FC236}">
                  <a16:creationId xmlns:a16="http://schemas.microsoft.com/office/drawing/2014/main" id="{4CBDC5BB-3155-41D4-A7C6-424F4B696079}"/>
                </a:ext>
              </a:extLst>
            </p:cNvPr>
            <p:cNvSpPr/>
            <p:nvPr/>
          </p:nvSpPr>
          <p:spPr>
            <a:xfrm>
              <a:off x="6546200" y="3525775"/>
              <a:ext cx="141775" cy="102600"/>
            </a:xfrm>
            <a:custGeom>
              <a:avLst/>
              <a:gdLst/>
              <a:ahLst/>
              <a:cxnLst/>
              <a:rect l="l" t="t" r="r" b="b"/>
              <a:pathLst>
                <a:path w="5671" h="4104" extrusionOk="0">
                  <a:moveTo>
                    <a:pt x="167" y="1"/>
                  </a:moveTo>
                  <a:lnTo>
                    <a:pt x="0" y="4104"/>
                  </a:lnTo>
                  <a:lnTo>
                    <a:pt x="5671" y="4104"/>
                  </a:lnTo>
                  <a:lnTo>
                    <a:pt x="56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869;p67">
              <a:extLst>
                <a:ext uri="{FF2B5EF4-FFF2-40B4-BE49-F238E27FC236}">
                  <a16:creationId xmlns:a16="http://schemas.microsoft.com/office/drawing/2014/main" id="{75F8B988-156F-44C2-9300-BC3B956F15B7}"/>
                </a:ext>
              </a:extLst>
            </p:cNvPr>
            <p:cNvSpPr/>
            <p:nvPr/>
          </p:nvSpPr>
          <p:spPr>
            <a:xfrm>
              <a:off x="6403600" y="3525775"/>
              <a:ext cx="146800" cy="102600"/>
            </a:xfrm>
            <a:custGeom>
              <a:avLst/>
              <a:gdLst/>
              <a:ahLst/>
              <a:cxnLst/>
              <a:rect l="l" t="t" r="r" b="b"/>
              <a:pathLst>
                <a:path w="5872" h="4104" extrusionOk="0">
                  <a:moveTo>
                    <a:pt x="400" y="1"/>
                  </a:moveTo>
                  <a:lnTo>
                    <a:pt x="0" y="4104"/>
                  </a:lnTo>
                  <a:lnTo>
                    <a:pt x="5704" y="4104"/>
                  </a:lnTo>
                  <a:lnTo>
                    <a:pt x="58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870;p67">
              <a:extLst>
                <a:ext uri="{FF2B5EF4-FFF2-40B4-BE49-F238E27FC236}">
                  <a16:creationId xmlns:a16="http://schemas.microsoft.com/office/drawing/2014/main" id="{560F55B4-ADCF-4799-9D8F-7BB053E3FBF7}"/>
                </a:ext>
              </a:extLst>
            </p:cNvPr>
            <p:cNvSpPr/>
            <p:nvPr/>
          </p:nvSpPr>
          <p:spPr>
            <a:xfrm>
              <a:off x="6261825" y="3525775"/>
              <a:ext cx="151800" cy="102600"/>
            </a:xfrm>
            <a:custGeom>
              <a:avLst/>
              <a:gdLst/>
              <a:ahLst/>
              <a:cxnLst/>
              <a:rect l="l" t="t" r="r" b="b"/>
              <a:pathLst>
                <a:path w="6072" h="4104" extrusionOk="0">
                  <a:moveTo>
                    <a:pt x="601" y="1"/>
                  </a:moveTo>
                  <a:lnTo>
                    <a:pt x="0" y="4104"/>
                  </a:lnTo>
                  <a:lnTo>
                    <a:pt x="5671" y="4104"/>
                  </a:lnTo>
                  <a:lnTo>
                    <a:pt x="60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871;p67">
              <a:extLst>
                <a:ext uri="{FF2B5EF4-FFF2-40B4-BE49-F238E27FC236}">
                  <a16:creationId xmlns:a16="http://schemas.microsoft.com/office/drawing/2014/main" id="{78E5541F-E3BC-4B30-A115-37200DF266F5}"/>
                </a:ext>
              </a:extLst>
            </p:cNvPr>
            <p:cNvSpPr/>
            <p:nvPr/>
          </p:nvSpPr>
          <p:spPr>
            <a:xfrm>
              <a:off x="7217500" y="3429875"/>
              <a:ext cx="155150" cy="95925"/>
            </a:xfrm>
            <a:custGeom>
              <a:avLst/>
              <a:gdLst/>
              <a:ahLst/>
              <a:cxnLst/>
              <a:rect l="l" t="t" r="r" b="b"/>
              <a:pathLst>
                <a:path w="6206" h="3837" extrusionOk="0">
                  <a:moveTo>
                    <a:pt x="1" y="1"/>
                  </a:moveTo>
                  <a:lnTo>
                    <a:pt x="735" y="3837"/>
                  </a:lnTo>
                  <a:lnTo>
                    <a:pt x="6205" y="3837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872;p67">
              <a:extLst>
                <a:ext uri="{FF2B5EF4-FFF2-40B4-BE49-F238E27FC236}">
                  <a16:creationId xmlns:a16="http://schemas.microsoft.com/office/drawing/2014/main" id="{02040659-BE4B-4430-8E29-1E349EC1A84B}"/>
                </a:ext>
              </a:extLst>
            </p:cNvPr>
            <p:cNvSpPr/>
            <p:nvPr/>
          </p:nvSpPr>
          <p:spPr>
            <a:xfrm>
              <a:off x="5662225" y="3248925"/>
              <a:ext cx="158475" cy="91750"/>
            </a:xfrm>
            <a:custGeom>
              <a:avLst/>
              <a:gdLst/>
              <a:ahLst/>
              <a:cxnLst/>
              <a:rect l="l" t="t" r="r" b="b"/>
              <a:pathLst>
                <a:path w="6339" h="3670" extrusionOk="0">
                  <a:moveTo>
                    <a:pt x="1402" y="0"/>
                  </a:moveTo>
                  <a:lnTo>
                    <a:pt x="1" y="3669"/>
                  </a:lnTo>
                  <a:lnTo>
                    <a:pt x="5104" y="3669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873;p67">
              <a:extLst>
                <a:ext uri="{FF2B5EF4-FFF2-40B4-BE49-F238E27FC236}">
                  <a16:creationId xmlns:a16="http://schemas.microsoft.com/office/drawing/2014/main" id="{96213AEB-C255-475E-89AC-6FA9AB96BDA0}"/>
                </a:ext>
              </a:extLst>
            </p:cNvPr>
            <p:cNvSpPr/>
            <p:nvPr/>
          </p:nvSpPr>
          <p:spPr>
            <a:xfrm>
              <a:off x="5505450" y="3340650"/>
              <a:ext cx="156800" cy="89250"/>
            </a:xfrm>
            <a:custGeom>
              <a:avLst/>
              <a:gdLst/>
              <a:ahLst/>
              <a:cxnLst/>
              <a:rect l="l" t="t" r="r" b="b"/>
              <a:pathLst>
                <a:path w="6272" h="3570" extrusionOk="0">
                  <a:moveTo>
                    <a:pt x="1535" y="0"/>
                  </a:moveTo>
                  <a:lnTo>
                    <a:pt x="1" y="3570"/>
                  </a:lnTo>
                  <a:lnTo>
                    <a:pt x="4904" y="3570"/>
                  </a:lnTo>
                  <a:lnTo>
                    <a:pt x="6272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874;p67">
              <a:extLst>
                <a:ext uri="{FF2B5EF4-FFF2-40B4-BE49-F238E27FC236}">
                  <a16:creationId xmlns:a16="http://schemas.microsoft.com/office/drawing/2014/main" id="{9FA2BB03-E5FB-4049-942A-8A6C15E1A659}"/>
                </a:ext>
              </a:extLst>
            </p:cNvPr>
            <p:cNvSpPr/>
            <p:nvPr/>
          </p:nvSpPr>
          <p:spPr>
            <a:xfrm>
              <a:off x="5543800" y="3248925"/>
              <a:ext cx="153475" cy="91750"/>
            </a:xfrm>
            <a:custGeom>
              <a:avLst/>
              <a:gdLst/>
              <a:ahLst/>
              <a:cxnLst/>
              <a:rect l="l" t="t" r="r" b="b"/>
              <a:pathLst>
                <a:path w="6139" h="3670" extrusionOk="0">
                  <a:moveTo>
                    <a:pt x="1569" y="0"/>
                  </a:moveTo>
                  <a:lnTo>
                    <a:pt x="1" y="3669"/>
                  </a:lnTo>
                  <a:lnTo>
                    <a:pt x="4738" y="3669"/>
                  </a:lnTo>
                  <a:lnTo>
                    <a:pt x="6139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875;p67">
              <a:extLst>
                <a:ext uri="{FF2B5EF4-FFF2-40B4-BE49-F238E27FC236}">
                  <a16:creationId xmlns:a16="http://schemas.microsoft.com/office/drawing/2014/main" id="{6F46E5AC-54A7-4BE7-A2D4-C98837746BDF}"/>
                </a:ext>
              </a:extLst>
            </p:cNvPr>
            <p:cNvSpPr/>
            <p:nvPr/>
          </p:nvSpPr>
          <p:spPr>
            <a:xfrm>
              <a:off x="5464600" y="3429875"/>
              <a:ext cx="163475" cy="95925"/>
            </a:xfrm>
            <a:custGeom>
              <a:avLst/>
              <a:gdLst/>
              <a:ahLst/>
              <a:cxnLst/>
              <a:rect l="l" t="t" r="r" b="b"/>
              <a:pathLst>
                <a:path w="6539" h="3837" extrusionOk="0">
                  <a:moveTo>
                    <a:pt x="1635" y="1"/>
                  </a:moveTo>
                  <a:lnTo>
                    <a:pt x="0" y="3837"/>
                  </a:lnTo>
                  <a:lnTo>
                    <a:pt x="5070" y="3837"/>
                  </a:lnTo>
                  <a:lnTo>
                    <a:pt x="6538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876;p67">
              <a:extLst>
                <a:ext uri="{FF2B5EF4-FFF2-40B4-BE49-F238E27FC236}">
                  <a16:creationId xmlns:a16="http://schemas.microsoft.com/office/drawing/2014/main" id="{7C35089E-95F4-4BAA-AA17-94B4D151488C}"/>
                </a:ext>
              </a:extLst>
            </p:cNvPr>
            <p:cNvSpPr/>
            <p:nvPr/>
          </p:nvSpPr>
          <p:spPr>
            <a:xfrm>
              <a:off x="5421225" y="3525775"/>
              <a:ext cx="170150" cy="102600"/>
            </a:xfrm>
            <a:custGeom>
              <a:avLst/>
              <a:gdLst/>
              <a:ahLst/>
              <a:cxnLst/>
              <a:rect l="l" t="t" r="r" b="b"/>
              <a:pathLst>
                <a:path w="6806" h="4104" extrusionOk="0">
                  <a:moveTo>
                    <a:pt x="1735" y="1"/>
                  </a:moveTo>
                  <a:lnTo>
                    <a:pt x="0" y="4104"/>
                  </a:lnTo>
                  <a:lnTo>
                    <a:pt x="5238" y="4104"/>
                  </a:lnTo>
                  <a:lnTo>
                    <a:pt x="6805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877;p67">
              <a:extLst>
                <a:ext uri="{FF2B5EF4-FFF2-40B4-BE49-F238E27FC236}">
                  <a16:creationId xmlns:a16="http://schemas.microsoft.com/office/drawing/2014/main" id="{142CC3B8-CB69-4417-A04E-0643893BE71C}"/>
                </a:ext>
              </a:extLst>
            </p:cNvPr>
            <p:cNvSpPr/>
            <p:nvPr/>
          </p:nvSpPr>
          <p:spPr>
            <a:xfrm>
              <a:off x="5373700" y="3628350"/>
              <a:ext cx="178475" cy="110100"/>
            </a:xfrm>
            <a:custGeom>
              <a:avLst/>
              <a:gdLst/>
              <a:ahLst/>
              <a:cxnLst/>
              <a:rect l="l" t="t" r="r" b="b"/>
              <a:pathLst>
                <a:path w="7139" h="4404" extrusionOk="0">
                  <a:moveTo>
                    <a:pt x="1901" y="1"/>
                  </a:moveTo>
                  <a:lnTo>
                    <a:pt x="0" y="4404"/>
                  </a:lnTo>
                  <a:lnTo>
                    <a:pt x="5437" y="4404"/>
                  </a:lnTo>
                  <a:lnTo>
                    <a:pt x="7139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878;p67">
              <a:extLst>
                <a:ext uri="{FF2B5EF4-FFF2-40B4-BE49-F238E27FC236}">
                  <a16:creationId xmlns:a16="http://schemas.microsoft.com/office/drawing/2014/main" id="{035C7BD4-3378-45BE-90E9-8E87D4A45058}"/>
                </a:ext>
              </a:extLst>
            </p:cNvPr>
            <p:cNvSpPr/>
            <p:nvPr/>
          </p:nvSpPr>
          <p:spPr>
            <a:xfrm>
              <a:off x="7747050" y="3429875"/>
              <a:ext cx="158475" cy="95925"/>
            </a:xfrm>
            <a:custGeom>
              <a:avLst/>
              <a:gdLst/>
              <a:ahLst/>
              <a:cxnLst/>
              <a:rect l="l" t="t" r="r" b="b"/>
              <a:pathLst>
                <a:path w="6339" h="3837" extrusionOk="0">
                  <a:moveTo>
                    <a:pt x="1" y="1"/>
                  </a:moveTo>
                  <a:lnTo>
                    <a:pt x="1468" y="3837"/>
                  </a:lnTo>
                  <a:lnTo>
                    <a:pt x="6338" y="3837"/>
                  </a:lnTo>
                  <a:lnTo>
                    <a:pt x="47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879;p67">
              <a:extLst>
                <a:ext uri="{FF2B5EF4-FFF2-40B4-BE49-F238E27FC236}">
                  <a16:creationId xmlns:a16="http://schemas.microsoft.com/office/drawing/2014/main" id="{6108EB84-DBC5-4862-BC68-527A846849F4}"/>
                </a:ext>
              </a:extLst>
            </p:cNvPr>
            <p:cNvSpPr/>
            <p:nvPr/>
          </p:nvSpPr>
          <p:spPr>
            <a:xfrm>
              <a:off x="7783750" y="3525775"/>
              <a:ext cx="165125" cy="102600"/>
            </a:xfrm>
            <a:custGeom>
              <a:avLst/>
              <a:gdLst/>
              <a:ahLst/>
              <a:cxnLst/>
              <a:rect l="l" t="t" r="r" b="b"/>
              <a:pathLst>
                <a:path w="6605" h="4104" extrusionOk="0">
                  <a:moveTo>
                    <a:pt x="0" y="1"/>
                  </a:moveTo>
                  <a:lnTo>
                    <a:pt x="1601" y="4104"/>
                  </a:lnTo>
                  <a:lnTo>
                    <a:pt x="6605" y="4104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880;p67">
              <a:extLst>
                <a:ext uri="{FF2B5EF4-FFF2-40B4-BE49-F238E27FC236}">
                  <a16:creationId xmlns:a16="http://schemas.microsoft.com/office/drawing/2014/main" id="{BF5D1A95-1224-4283-A4E5-CE1FB08AA660}"/>
                </a:ext>
              </a:extLst>
            </p:cNvPr>
            <p:cNvSpPr/>
            <p:nvPr/>
          </p:nvSpPr>
          <p:spPr>
            <a:xfrm>
              <a:off x="7823775" y="3628350"/>
              <a:ext cx="172650" cy="110100"/>
            </a:xfrm>
            <a:custGeom>
              <a:avLst/>
              <a:gdLst/>
              <a:ahLst/>
              <a:cxnLst/>
              <a:rect l="l" t="t" r="r" b="b"/>
              <a:pathLst>
                <a:path w="6906" h="4404" extrusionOk="0">
                  <a:moveTo>
                    <a:pt x="0" y="1"/>
                  </a:moveTo>
                  <a:lnTo>
                    <a:pt x="1668" y="4404"/>
                  </a:lnTo>
                  <a:lnTo>
                    <a:pt x="6905" y="4404"/>
                  </a:lnTo>
                  <a:lnTo>
                    <a:pt x="50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881;p67">
              <a:extLst>
                <a:ext uri="{FF2B5EF4-FFF2-40B4-BE49-F238E27FC236}">
                  <a16:creationId xmlns:a16="http://schemas.microsoft.com/office/drawing/2014/main" id="{3555680F-591A-4B30-8B55-6D7678FAD59E}"/>
                </a:ext>
              </a:extLst>
            </p:cNvPr>
            <p:cNvSpPr/>
            <p:nvPr/>
          </p:nvSpPr>
          <p:spPr>
            <a:xfrm>
              <a:off x="6687125" y="3248925"/>
              <a:ext cx="128450" cy="91750"/>
            </a:xfrm>
            <a:custGeom>
              <a:avLst/>
              <a:gdLst/>
              <a:ahLst/>
              <a:cxnLst/>
              <a:rect l="l" t="t" r="r" b="b"/>
              <a:pathLst>
                <a:path w="5138" h="3670" extrusionOk="0">
                  <a:moveTo>
                    <a:pt x="1" y="0"/>
                  </a:moveTo>
                  <a:lnTo>
                    <a:pt x="1" y="3669"/>
                  </a:lnTo>
                  <a:lnTo>
                    <a:pt x="5138" y="3669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882;p67">
              <a:extLst>
                <a:ext uri="{FF2B5EF4-FFF2-40B4-BE49-F238E27FC236}">
                  <a16:creationId xmlns:a16="http://schemas.microsoft.com/office/drawing/2014/main" id="{F6A7B892-8885-4FE0-BC1F-056E6DA14346}"/>
                </a:ext>
              </a:extLst>
            </p:cNvPr>
            <p:cNvSpPr/>
            <p:nvPr/>
          </p:nvSpPr>
          <p:spPr>
            <a:xfrm>
              <a:off x="7712850" y="3340650"/>
              <a:ext cx="151800" cy="89250"/>
            </a:xfrm>
            <a:custGeom>
              <a:avLst/>
              <a:gdLst/>
              <a:ahLst/>
              <a:cxnLst/>
              <a:rect l="l" t="t" r="r" b="b"/>
              <a:pathLst>
                <a:path w="6072" h="3570" extrusionOk="0">
                  <a:moveTo>
                    <a:pt x="1" y="0"/>
                  </a:moveTo>
                  <a:lnTo>
                    <a:pt x="1369" y="3570"/>
                  </a:lnTo>
                  <a:lnTo>
                    <a:pt x="6072" y="3570"/>
                  </a:lnTo>
                  <a:lnTo>
                    <a:pt x="4537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883;p67">
              <a:extLst>
                <a:ext uri="{FF2B5EF4-FFF2-40B4-BE49-F238E27FC236}">
                  <a16:creationId xmlns:a16="http://schemas.microsoft.com/office/drawing/2014/main" id="{AF2D174B-1726-45DD-9A76-EEAE31505672}"/>
                </a:ext>
              </a:extLst>
            </p:cNvPr>
            <p:cNvSpPr/>
            <p:nvPr/>
          </p:nvSpPr>
          <p:spPr>
            <a:xfrm>
              <a:off x="7646975" y="3525775"/>
              <a:ext cx="176825" cy="102600"/>
            </a:xfrm>
            <a:custGeom>
              <a:avLst/>
              <a:gdLst/>
              <a:ahLst/>
              <a:cxnLst/>
              <a:rect l="l" t="t" r="r" b="b"/>
              <a:pathLst>
                <a:path w="7073" h="4104" extrusionOk="0">
                  <a:moveTo>
                    <a:pt x="1" y="1"/>
                  </a:moveTo>
                  <a:lnTo>
                    <a:pt x="1368" y="4104"/>
                  </a:lnTo>
                  <a:lnTo>
                    <a:pt x="7072" y="4104"/>
                  </a:lnTo>
                  <a:lnTo>
                    <a:pt x="54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84;p67">
              <a:extLst>
                <a:ext uri="{FF2B5EF4-FFF2-40B4-BE49-F238E27FC236}">
                  <a16:creationId xmlns:a16="http://schemas.microsoft.com/office/drawing/2014/main" id="{B25111CC-CA6E-4694-A13E-397DFEAC2024}"/>
                </a:ext>
              </a:extLst>
            </p:cNvPr>
            <p:cNvSpPr/>
            <p:nvPr/>
          </p:nvSpPr>
          <p:spPr>
            <a:xfrm>
              <a:off x="5789825" y="3248925"/>
              <a:ext cx="155125" cy="91750"/>
            </a:xfrm>
            <a:custGeom>
              <a:avLst/>
              <a:gdLst/>
              <a:ahLst/>
              <a:cxnLst/>
              <a:rect l="l" t="t" r="r" b="b"/>
              <a:pathLst>
                <a:path w="6205" h="3670" extrusionOk="0">
                  <a:moveTo>
                    <a:pt x="1235" y="0"/>
                  </a:moveTo>
                  <a:lnTo>
                    <a:pt x="0" y="3669"/>
                  </a:lnTo>
                  <a:lnTo>
                    <a:pt x="5137" y="3669"/>
                  </a:lnTo>
                  <a:lnTo>
                    <a:pt x="62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85;p67">
              <a:extLst>
                <a:ext uri="{FF2B5EF4-FFF2-40B4-BE49-F238E27FC236}">
                  <a16:creationId xmlns:a16="http://schemas.microsoft.com/office/drawing/2014/main" id="{E80C7371-FDE4-40C1-B69B-4CE02D32DE52}"/>
                </a:ext>
              </a:extLst>
            </p:cNvPr>
            <p:cNvSpPr/>
            <p:nvPr/>
          </p:nvSpPr>
          <p:spPr>
            <a:xfrm>
              <a:off x="7584425" y="3340650"/>
              <a:ext cx="162650" cy="89250"/>
            </a:xfrm>
            <a:custGeom>
              <a:avLst/>
              <a:gdLst/>
              <a:ahLst/>
              <a:cxnLst/>
              <a:rect l="l" t="t" r="r" b="b"/>
              <a:pathLst>
                <a:path w="6506" h="3570" extrusionOk="0">
                  <a:moveTo>
                    <a:pt x="1" y="0"/>
                  </a:moveTo>
                  <a:lnTo>
                    <a:pt x="1235" y="3570"/>
                  </a:lnTo>
                  <a:lnTo>
                    <a:pt x="6506" y="3570"/>
                  </a:lnTo>
                  <a:lnTo>
                    <a:pt x="51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86;p67">
              <a:extLst>
                <a:ext uri="{FF2B5EF4-FFF2-40B4-BE49-F238E27FC236}">
                  <a16:creationId xmlns:a16="http://schemas.microsoft.com/office/drawing/2014/main" id="{3BB5A54E-E28E-4DFB-8659-3F65F25797F7}"/>
                </a:ext>
              </a:extLst>
            </p:cNvPr>
            <p:cNvSpPr/>
            <p:nvPr/>
          </p:nvSpPr>
          <p:spPr>
            <a:xfrm>
              <a:off x="7677825" y="3248925"/>
              <a:ext cx="148475" cy="91750"/>
            </a:xfrm>
            <a:custGeom>
              <a:avLst/>
              <a:gdLst/>
              <a:ahLst/>
              <a:cxnLst/>
              <a:rect l="l" t="t" r="r" b="b"/>
              <a:pathLst>
                <a:path w="5939" h="3670" extrusionOk="0">
                  <a:moveTo>
                    <a:pt x="1" y="0"/>
                  </a:moveTo>
                  <a:lnTo>
                    <a:pt x="1402" y="3669"/>
                  </a:lnTo>
                  <a:lnTo>
                    <a:pt x="5938" y="3669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87;p67">
              <a:extLst>
                <a:ext uri="{FF2B5EF4-FFF2-40B4-BE49-F238E27FC236}">
                  <a16:creationId xmlns:a16="http://schemas.microsoft.com/office/drawing/2014/main" id="{6EE388D7-4646-4EEA-92B8-0FCB39D3375C}"/>
                </a:ext>
              </a:extLst>
            </p:cNvPr>
            <p:cNvSpPr/>
            <p:nvPr/>
          </p:nvSpPr>
          <p:spPr>
            <a:xfrm>
              <a:off x="7554425" y="3248925"/>
              <a:ext cx="158450" cy="91750"/>
            </a:xfrm>
            <a:custGeom>
              <a:avLst/>
              <a:gdLst/>
              <a:ahLst/>
              <a:cxnLst/>
              <a:rect l="l" t="t" r="r" b="b"/>
              <a:pathLst>
                <a:path w="6338" h="3670" extrusionOk="0">
                  <a:moveTo>
                    <a:pt x="0" y="0"/>
                  </a:moveTo>
                  <a:lnTo>
                    <a:pt x="1201" y="3669"/>
                  </a:lnTo>
                  <a:lnTo>
                    <a:pt x="6338" y="3669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88;p67">
              <a:extLst>
                <a:ext uri="{FF2B5EF4-FFF2-40B4-BE49-F238E27FC236}">
                  <a16:creationId xmlns:a16="http://schemas.microsoft.com/office/drawing/2014/main" id="{0E36AB14-C460-46CD-8D79-76C13F1F40CD}"/>
                </a:ext>
              </a:extLst>
            </p:cNvPr>
            <p:cNvSpPr/>
            <p:nvPr/>
          </p:nvSpPr>
          <p:spPr>
            <a:xfrm>
              <a:off x="7255875" y="3628350"/>
              <a:ext cx="168475" cy="110100"/>
            </a:xfrm>
            <a:custGeom>
              <a:avLst/>
              <a:gdLst/>
              <a:ahLst/>
              <a:cxnLst/>
              <a:rect l="l" t="t" r="r" b="b"/>
              <a:pathLst>
                <a:path w="6739" h="4404" extrusionOk="0">
                  <a:moveTo>
                    <a:pt x="0" y="1"/>
                  </a:moveTo>
                  <a:lnTo>
                    <a:pt x="834" y="4404"/>
                  </a:lnTo>
                  <a:lnTo>
                    <a:pt x="6738" y="4404"/>
                  </a:lnTo>
                  <a:lnTo>
                    <a:pt x="56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89;p67">
              <a:extLst>
                <a:ext uri="{FF2B5EF4-FFF2-40B4-BE49-F238E27FC236}">
                  <a16:creationId xmlns:a16="http://schemas.microsoft.com/office/drawing/2014/main" id="{5873A61C-05C8-44DA-9C05-0527937B0050}"/>
                </a:ext>
              </a:extLst>
            </p:cNvPr>
            <p:cNvSpPr/>
            <p:nvPr/>
          </p:nvSpPr>
          <p:spPr>
            <a:xfrm>
              <a:off x="7681175" y="3628350"/>
              <a:ext cx="184325" cy="110100"/>
            </a:xfrm>
            <a:custGeom>
              <a:avLst/>
              <a:gdLst/>
              <a:ahLst/>
              <a:cxnLst/>
              <a:rect l="l" t="t" r="r" b="b"/>
              <a:pathLst>
                <a:path w="7373" h="4404" extrusionOk="0">
                  <a:moveTo>
                    <a:pt x="0" y="1"/>
                  </a:moveTo>
                  <a:lnTo>
                    <a:pt x="1501" y="4404"/>
                  </a:lnTo>
                  <a:lnTo>
                    <a:pt x="7372" y="4404"/>
                  </a:lnTo>
                  <a:lnTo>
                    <a:pt x="5704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90;p67">
              <a:extLst>
                <a:ext uri="{FF2B5EF4-FFF2-40B4-BE49-F238E27FC236}">
                  <a16:creationId xmlns:a16="http://schemas.microsoft.com/office/drawing/2014/main" id="{068D634B-F2FE-4427-AE16-57A19BBFDD3B}"/>
                </a:ext>
              </a:extLst>
            </p:cNvPr>
            <p:cNvSpPr/>
            <p:nvPr/>
          </p:nvSpPr>
          <p:spPr>
            <a:xfrm>
              <a:off x="7430150" y="3248925"/>
              <a:ext cx="154300" cy="91750"/>
            </a:xfrm>
            <a:custGeom>
              <a:avLst/>
              <a:gdLst/>
              <a:ahLst/>
              <a:cxnLst/>
              <a:rect l="l" t="t" r="r" b="b"/>
              <a:pathLst>
                <a:path w="6172" h="3670" extrusionOk="0">
                  <a:moveTo>
                    <a:pt x="1" y="0"/>
                  </a:moveTo>
                  <a:lnTo>
                    <a:pt x="1068" y="3669"/>
                  </a:lnTo>
                  <a:lnTo>
                    <a:pt x="6172" y="3669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91;p67">
              <a:extLst>
                <a:ext uri="{FF2B5EF4-FFF2-40B4-BE49-F238E27FC236}">
                  <a16:creationId xmlns:a16="http://schemas.microsoft.com/office/drawing/2014/main" id="{70FB94C0-7318-43E4-A6A6-7F9AF7617AFE}"/>
                </a:ext>
              </a:extLst>
            </p:cNvPr>
            <p:cNvSpPr/>
            <p:nvPr/>
          </p:nvSpPr>
          <p:spPr>
            <a:xfrm>
              <a:off x="7539400" y="3628350"/>
              <a:ext cx="179325" cy="110100"/>
            </a:xfrm>
            <a:custGeom>
              <a:avLst/>
              <a:gdLst/>
              <a:ahLst/>
              <a:cxnLst/>
              <a:rect l="l" t="t" r="r" b="b"/>
              <a:pathLst>
                <a:path w="7173" h="4404" extrusionOk="0">
                  <a:moveTo>
                    <a:pt x="1" y="1"/>
                  </a:moveTo>
                  <a:lnTo>
                    <a:pt x="1268" y="4404"/>
                  </a:lnTo>
                  <a:lnTo>
                    <a:pt x="7172" y="4404"/>
                  </a:lnTo>
                  <a:lnTo>
                    <a:pt x="56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92;p67">
              <a:extLst>
                <a:ext uri="{FF2B5EF4-FFF2-40B4-BE49-F238E27FC236}">
                  <a16:creationId xmlns:a16="http://schemas.microsoft.com/office/drawing/2014/main" id="{85751F88-41A9-49E5-8E42-F4C043DD881D}"/>
                </a:ext>
              </a:extLst>
            </p:cNvPr>
            <p:cNvSpPr/>
            <p:nvPr/>
          </p:nvSpPr>
          <p:spPr>
            <a:xfrm>
              <a:off x="7397625" y="3628350"/>
              <a:ext cx="173500" cy="110100"/>
            </a:xfrm>
            <a:custGeom>
              <a:avLst/>
              <a:gdLst/>
              <a:ahLst/>
              <a:cxnLst/>
              <a:rect l="l" t="t" r="r" b="b"/>
              <a:pathLst>
                <a:path w="6940" h="4404" extrusionOk="0">
                  <a:moveTo>
                    <a:pt x="1" y="1"/>
                  </a:moveTo>
                  <a:lnTo>
                    <a:pt x="1068" y="4404"/>
                  </a:lnTo>
                  <a:lnTo>
                    <a:pt x="6939" y="4404"/>
                  </a:lnTo>
                  <a:lnTo>
                    <a:pt x="567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3;p67">
              <a:extLst>
                <a:ext uri="{FF2B5EF4-FFF2-40B4-BE49-F238E27FC236}">
                  <a16:creationId xmlns:a16="http://schemas.microsoft.com/office/drawing/2014/main" id="{4F45B59F-3B16-4B8E-B2B0-1D1608FC3351}"/>
                </a:ext>
              </a:extLst>
            </p:cNvPr>
            <p:cNvSpPr/>
            <p:nvPr/>
          </p:nvSpPr>
          <p:spPr>
            <a:xfrm>
              <a:off x="7615300" y="3429875"/>
              <a:ext cx="168475" cy="95925"/>
            </a:xfrm>
            <a:custGeom>
              <a:avLst/>
              <a:gdLst/>
              <a:ahLst/>
              <a:cxnLst/>
              <a:rect l="l" t="t" r="r" b="b"/>
              <a:pathLst>
                <a:path w="6739" h="3837" extrusionOk="0">
                  <a:moveTo>
                    <a:pt x="0" y="1"/>
                  </a:moveTo>
                  <a:lnTo>
                    <a:pt x="1268" y="3837"/>
                  </a:lnTo>
                  <a:lnTo>
                    <a:pt x="6738" y="3837"/>
                  </a:lnTo>
                  <a:lnTo>
                    <a:pt x="5271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894;p67">
              <a:extLst>
                <a:ext uri="{FF2B5EF4-FFF2-40B4-BE49-F238E27FC236}">
                  <a16:creationId xmlns:a16="http://schemas.microsoft.com/office/drawing/2014/main" id="{118117D3-F4A4-4B9F-822D-8F818AA6E8DD}"/>
                </a:ext>
              </a:extLst>
            </p:cNvPr>
            <p:cNvSpPr/>
            <p:nvPr/>
          </p:nvSpPr>
          <p:spPr>
            <a:xfrm>
              <a:off x="6302675" y="3248925"/>
              <a:ext cx="136800" cy="91750"/>
            </a:xfrm>
            <a:custGeom>
              <a:avLst/>
              <a:gdLst/>
              <a:ahLst/>
              <a:cxnLst/>
              <a:rect l="l" t="t" r="r" b="b"/>
              <a:pathLst>
                <a:path w="5472" h="3670" extrusionOk="0">
                  <a:moveTo>
                    <a:pt x="535" y="0"/>
                  </a:moveTo>
                  <a:lnTo>
                    <a:pt x="1" y="3669"/>
                  </a:lnTo>
                  <a:lnTo>
                    <a:pt x="5138" y="3669"/>
                  </a:lnTo>
                  <a:lnTo>
                    <a:pt x="5472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895;p67">
              <a:extLst>
                <a:ext uri="{FF2B5EF4-FFF2-40B4-BE49-F238E27FC236}">
                  <a16:creationId xmlns:a16="http://schemas.microsoft.com/office/drawing/2014/main" id="{4A7C62B0-7AC1-4918-AAE7-B3D8D3B6A290}"/>
                </a:ext>
              </a:extLst>
            </p:cNvPr>
            <p:cNvSpPr/>
            <p:nvPr/>
          </p:nvSpPr>
          <p:spPr>
            <a:xfrm>
              <a:off x="7306725" y="3248925"/>
              <a:ext cx="150150" cy="91750"/>
            </a:xfrm>
            <a:custGeom>
              <a:avLst/>
              <a:gdLst/>
              <a:ahLst/>
              <a:cxnLst/>
              <a:rect l="l" t="t" r="r" b="b"/>
              <a:pathLst>
                <a:path w="6006" h="3670" extrusionOk="0">
                  <a:moveTo>
                    <a:pt x="1" y="0"/>
                  </a:moveTo>
                  <a:lnTo>
                    <a:pt x="868" y="3669"/>
                  </a:lnTo>
                  <a:lnTo>
                    <a:pt x="6005" y="3669"/>
                  </a:lnTo>
                  <a:lnTo>
                    <a:pt x="49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896;p67">
              <a:extLst>
                <a:ext uri="{FF2B5EF4-FFF2-40B4-BE49-F238E27FC236}">
                  <a16:creationId xmlns:a16="http://schemas.microsoft.com/office/drawing/2014/main" id="{08CD475D-69C6-4D87-A5D8-CB582CB047FA}"/>
                </a:ext>
              </a:extLst>
            </p:cNvPr>
            <p:cNvSpPr/>
            <p:nvPr/>
          </p:nvSpPr>
          <p:spPr>
            <a:xfrm>
              <a:off x="6175100" y="3248925"/>
              <a:ext cx="140950" cy="91750"/>
            </a:xfrm>
            <a:custGeom>
              <a:avLst/>
              <a:gdLst/>
              <a:ahLst/>
              <a:cxnLst/>
              <a:rect l="l" t="t" r="r" b="b"/>
              <a:pathLst>
                <a:path w="5638" h="3670" extrusionOk="0">
                  <a:moveTo>
                    <a:pt x="701" y="0"/>
                  </a:moveTo>
                  <a:lnTo>
                    <a:pt x="0" y="3669"/>
                  </a:lnTo>
                  <a:lnTo>
                    <a:pt x="5104" y="3669"/>
                  </a:lnTo>
                  <a:lnTo>
                    <a:pt x="56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897;p67">
              <a:extLst>
                <a:ext uri="{FF2B5EF4-FFF2-40B4-BE49-F238E27FC236}">
                  <a16:creationId xmlns:a16="http://schemas.microsoft.com/office/drawing/2014/main" id="{A0AC0C54-4862-4EA6-BB81-AADBDE7EC1D4}"/>
                </a:ext>
              </a:extLst>
            </p:cNvPr>
            <p:cNvSpPr/>
            <p:nvPr/>
          </p:nvSpPr>
          <p:spPr>
            <a:xfrm>
              <a:off x="6559525" y="3248925"/>
              <a:ext cx="127625" cy="91750"/>
            </a:xfrm>
            <a:custGeom>
              <a:avLst/>
              <a:gdLst/>
              <a:ahLst/>
              <a:cxnLst/>
              <a:rect l="l" t="t" r="r" b="b"/>
              <a:pathLst>
                <a:path w="5105" h="3670" extrusionOk="0">
                  <a:moveTo>
                    <a:pt x="168" y="0"/>
                  </a:moveTo>
                  <a:lnTo>
                    <a:pt x="1" y="3669"/>
                  </a:lnTo>
                  <a:lnTo>
                    <a:pt x="5105" y="3669"/>
                  </a:lnTo>
                  <a:lnTo>
                    <a:pt x="51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898;p67">
              <a:extLst>
                <a:ext uri="{FF2B5EF4-FFF2-40B4-BE49-F238E27FC236}">
                  <a16:creationId xmlns:a16="http://schemas.microsoft.com/office/drawing/2014/main" id="{AE034B43-371A-425B-8F0F-16B74C758406}"/>
                </a:ext>
              </a:extLst>
            </p:cNvPr>
            <p:cNvSpPr/>
            <p:nvPr/>
          </p:nvSpPr>
          <p:spPr>
            <a:xfrm>
              <a:off x="6046675" y="3248925"/>
              <a:ext cx="145950" cy="91750"/>
            </a:xfrm>
            <a:custGeom>
              <a:avLst/>
              <a:gdLst/>
              <a:ahLst/>
              <a:cxnLst/>
              <a:rect l="l" t="t" r="r" b="b"/>
              <a:pathLst>
                <a:path w="5838" h="3670" extrusionOk="0">
                  <a:moveTo>
                    <a:pt x="868" y="0"/>
                  </a:moveTo>
                  <a:lnTo>
                    <a:pt x="0" y="3669"/>
                  </a:lnTo>
                  <a:lnTo>
                    <a:pt x="5137" y="3669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899;p67">
              <a:extLst>
                <a:ext uri="{FF2B5EF4-FFF2-40B4-BE49-F238E27FC236}">
                  <a16:creationId xmlns:a16="http://schemas.microsoft.com/office/drawing/2014/main" id="{EF4D661F-AD04-4BE4-A5D9-FE8BEBE87B3D}"/>
                </a:ext>
              </a:extLst>
            </p:cNvPr>
            <p:cNvSpPr/>
            <p:nvPr/>
          </p:nvSpPr>
          <p:spPr>
            <a:xfrm>
              <a:off x="5918250" y="3248925"/>
              <a:ext cx="150125" cy="91750"/>
            </a:xfrm>
            <a:custGeom>
              <a:avLst/>
              <a:gdLst/>
              <a:ahLst/>
              <a:cxnLst/>
              <a:rect l="l" t="t" r="r" b="b"/>
              <a:pathLst>
                <a:path w="6005" h="3670" extrusionOk="0">
                  <a:moveTo>
                    <a:pt x="1068" y="0"/>
                  </a:moveTo>
                  <a:lnTo>
                    <a:pt x="0" y="3669"/>
                  </a:lnTo>
                  <a:lnTo>
                    <a:pt x="5137" y="3669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00;p67">
              <a:extLst>
                <a:ext uri="{FF2B5EF4-FFF2-40B4-BE49-F238E27FC236}">
                  <a16:creationId xmlns:a16="http://schemas.microsoft.com/office/drawing/2014/main" id="{2F02311E-6753-4743-9A3E-8F946D840577}"/>
                </a:ext>
              </a:extLst>
            </p:cNvPr>
            <p:cNvSpPr/>
            <p:nvPr/>
          </p:nvSpPr>
          <p:spPr>
            <a:xfrm>
              <a:off x="6431100" y="3248925"/>
              <a:ext cx="132625" cy="91750"/>
            </a:xfrm>
            <a:custGeom>
              <a:avLst/>
              <a:gdLst/>
              <a:ahLst/>
              <a:cxnLst/>
              <a:rect l="l" t="t" r="r" b="b"/>
              <a:pathLst>
                <a:path w="5305" h="3670" extrusionOk="0">
                  <a:moveTo>
                    <a:pt x="335" y="0"/>
                  </a:moveTo>
                  <a:lnTo>
                    <a:pt x="1" y="3669"/>
                  </a:lnTo>
                  <a:lnTo>
                    <a:pt x="5138" y="3669"/>
                  </a:lnTo>
                  <a:lnTo>
                    <a:pt x="5305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01;p67">
              <a:extLst>
                <a:ext uri="{FF2B5EF4-FFF2-40B4-BE49-F238E27FC236}">
                  <a16:creationId xmlns:a16="http://schemas.microsoft.com/office/drawing/2014/main" id="{A85FA8A9-A00A-4296-AEDD-6637E266C9BE}"/>
                </a:ext>
              </a:extLst>
            </p:cNvPr>
            <p:cNvSpPr/>
            <p:nvPr/>
          </p:nvSpPr>
          <p:spPr>
            <a:xfrm>
              <a:off x="7182475" y="3248925"/>
              <a:ext cx="145975" cy="91750"/>
            </a:xfrm>
            <a:custGeom>
              <a:avLst/>
              <a:gdLst/>
              <a:ahLst/>
              <a:cxnLst/>
              <a:rect l="l" t="t" r="r" b="b"/>
              <a:pathLst>
                <a:path w="5839" h="3670" extrusionOk="0">
                  <a:moveTo>
                    <a:pt x="1" y="0"/>
                  </a:moveTo>
                  <a:lnTo>
                    <a:pt x="701" y="3669"/>
                  </a:lnTo>
                  <a:lnTo>
                    <a:pt x="5838" y="3669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02;p67">
              <a:extLst>
                <a:ext uri="{FF2B5EF4-FFF2-40B4-BE49-F238E27FC236}">
                  <a16:creationId xmlns:a16="http://schemas.microsoft.com/office/drawing/2014/main" id="{9BD7AB23-4FB7-4C92-BC9F-AA080C7216AB}"/>
                </a:ext>
              </a:extLst>
            </p:cNvPr>
            <p:cNvSpPr/>
            <p:nvPr/>
          </p:nvSpPr>
          <p:spPr>
            <a:xfrm>
              <a:off x="7059050" y="3248925"/>
              <a:ext cx="140975" cy="91750"/>
            </a:xfrm>
            <a:custGeom>
              <a:avLst/>
              <a:gdLst/>
              <a:ahLst/>
              <a:cxnLst/>
              <a:rect l="l" t="t" r="r" b="b"/>
              <a:pathLst>
                <a:path w="5639" h="3670" extrusionOk="0">
                  <a:moveTo>
                    <a:pt x="1" y="0"/>
                  </a:moveTo>
                  <a:lnTo>
                    <a:pt x="535" y="3669"/>
                  </a:lnTo>
                  <a:lnTo>
                    <a:pt x="5638" y="3669"/>
                  </a:lnTo>
                  <a:lnTo>
                    <a:pt x="49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03;p67">
              <a:extLst>
                <a:ext uri="{FF2B5EF4-FFF2-40B4-BE49-F238E27FC236}">
                  <a16:creationId xmlns:a16="http://schemas.microsoft.com/office/drawing/2014/main" id="{51526AC2-E56B-4EA1-AE0C-37AEC26228C6}"/>
                </a:ext>
              </a:extLst>
            </p:cNvPr>
            <p:cNvSpPr/>
            <p:nvPr/>
          </p:nvSpPr>
          <p:spPr>
            <a:xfrm>
              <a:off x="6811375" y="3248925"/>
              <a:ext cx="132625" cy="91750"/>
            </a:xfrm>
            <a:custGeom>
              <a:avLst/>
              <a:gdLst/>
              <a:ahLst/>
              <a:cxnLst/>
              <a:rect l="l" t="t" r="r" b="b"/>
              <a:pathLst>
                <a:path w="5305" h="3670" extrusionOk="0">
                  <a:moveTo>
                    <a:pt x="1" y="0"/>
                  </a:moveTo>
                  <a:lnTo>
                    <a:pt x="168" y="3669"/>
                  </a:lnTo>
                  <a:lnTo>
                    <a:pt x="5305" y="3669"/>
                  </a:lnTo>
                  <a:lnTo>
                    <a:pt x="4938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904;p67">
              <a:extLst>
                <a:ext uri="{FF2B5EF4-FFF2-40B4-BE49-F238E27FC236}">
                  <a16:creationId xmlns:a16="http://schemas.microsoft.com/office/drawing/2014/main" id="{6A6AC058-951A-4A6F-A5AB-7A0DA1CA0555}"/>
                </a:ext>
              </a:extLst>
            </p:cNvPr>
            <p:cNvSpPr/>
            <p:nvPr/>
          </p:nvSpPr>
          <p:spPr>
            <a:xfrm>
              <a:off x="5804825" y="3628350"/>
              <a:ext cx="1471925" cy="110100"/>
            </a:xfrm>
            <a:custGeom>
              <a:avLst/>
              <a:gdLst/>
              <a:ahLst/>
              <a:cxnLst/>
              <a:rect l="l" t="t" r="r" b="b"/>
              <a:pathLst>
                <a:path w="58877" h="4404" extrusionOk="0">
                  <a:moveTo>
                    <a:pt x="1235" y="1"/>
                  </a:moveTo>
                  <a:lnTo>
                    <a:pt x="1" y="4404"/>
                  </a:lnTo>
                  <a:lnTo>
                    <a:pt x="58876" y="4404"/>
                  </a:lnTo>
                  <a:lnTo>
                    <a:pt x="58042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905;p67">
              <a:extLst>
                <a:ext uri="{FF2B5EF4-FFF2-40B4-BE49-F238E27FC236}">
                  <a16:creationId xmlns:a16="http://schemas.microsoft.com/office/drawing/2014/main" id="{0BE4880A-4489-4C1C-BEB9-72C1CBBC301E}"/>
                </a:ext>
              </a:extLst>
            </p:cNvPr>
            <p:cNvSpPr/>
            <p:nvPr/>
          </p:nvSpPr>
          <p:spPr>
            <a:xfrm>
              <a:off x="6934800" y="3248925"/>
              <a:ext cx="137625" cy="91750"/>
            </a:xfrm>
            <a:custGeom>
              <a:avLst/>
              <a:gdLst/>
              <a:ahLst/>
              <a:cxnLst/>
              <a:rect l="l" t="t" r="r" b="b"/>
              <a:pathLst>
                <a:path w="5505" h="3670" extrusionOk="0">
                  <a:moveTo>
                    <a:pt x="1" y="0"/>
                  </a:moveTo>
                  <a:lnTo>
                    <a:pt x="368" y="3669"/>
                  </a:lnTo>
                  <a:lnTo>
                    <a:pt x="5505" y="3669"/>
                  </a:lnTo>
                  <a:lnTo>
                    <a:pt x="4971" y="0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906;p67">
              <a:extLst>
                <a:ext uri="{FF2B5EF4-FFF2-40B4-BE49-F238E27FC236}">
                  <a16:creationId xmlns:a16="http://schemas.microsoft.com/office/drawing/2014/main" id="{F8139D06-949E-4DA3-A1C0-707F8FCD9EBF}"/>
                </a:ext>
              </a:extLst>
            </p:cNvPr>
            <p:cNvSpPr/>
            <p:nvPr/>
          </p:nvSpPr>
          <p:spPr>
            <a:xfrm>
              <a:off x="5079325" y="3931900"/>
              <a:ext cx="3155600" cy="45050"/>
            </a:xfrm>
            <a:custGeom>
              <a:avLst/>
              <a:gdLst/>
              <a:ahLst/>
              <a:cxnLst/>
              <a:rect l="l" t="t" r="r" b="b"/>
              <a:pathLst>
                <a:path w="126224" h="1802" extrusionOk="0">
                  <a:moveTo>
                    <a:pt x="0" y="1"/>
                  </a:moveTo>
                  <a:lnTo>
                    <a:pt x="0" y="1802"/>
                  </a:lnTo>
                  <a:lnTo>
                    <a:pt x="126223" y="1802"/>
                  </a:lnTo>
                  <a:lnTo>
                    <a:pt x="126223" y="1"/>
                  </a:lnTo>
                  <a:close/>
                </a:path>
              </a:pathLst>
            </a:custGeom>
            <a:solidFill>
              <a:srgbClr val="263238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907;p67">
              <a:extLst>
                <a:ext uri="{FF2B5EF4-FFF2-40B4-BE49-F238E27FC236}">
                  <a16:creationId xmlns:a16="http://schemas.microsoft.com/office/drawing/2014/main" id="{6751FF39-67A6-4C65-986E-F658F510CE91}"/>
                </a:ext>
              </a:extLst>
            </p:cNvPr>
            <p:cNvSpPr/>
            <p:nvPr/>
          </p:nvSpPr>
          <p:spPr>
            <a:xfrm>
              <a:off x="5991625" y="4241300"/>
              <a:ext cx="1225075" cy="490375"/>
            </a:xfrm>
            <a:custGeom>
              <a:avLst/>
              <a:gdLst/>
              <a:ahLst/>
              <a:cxnLst/>
              <a:rect l="l" t="t" r="r" b="b"/>
              <a:pathLst>
                <a:path w="49003" h="19615" extrusionOk="0">
                  <a:moveTo>
                    <a:pt x="43899" y="0"/>
                  </a:moveTo>
                  <a:lnTo>
                    <a:pt x="4704" y="167"/>
                  </a:lnTo>
                  <a:cubicBezTo>
                    <a:pt x="3870" y="200"/>
                    <a:pt x="3136" y="634"/>
                    <a:pt x="3036" y="1168"/>
                  </a:cubicBezTo>
                  <a:lnTo>
                    <a:pt x="134" y="18313"/>
                  </a:lnTo>
                  <a:cubicBezTo>
                    <a:pt x="1" y="19014"/>
                    <a:pt x="701" y="19614"/>
                    <a:pt x="1669" y="19614"/>
                  </a:cubicBezTo>
                  <a:lnTo>
                    <a:pt x="47401" y="19247"/>
                  </a:lnTo>
                  <a:cubicBezTo>
                    <a:pt x="48335" y="19247"/>
                    <a:pt x="49002" y="18647"/>
                    <a:pt x="48902" y="17946"/>
                  </a:cubicBezTo>
                  <a:lnTo>
                    <a:pt x="45567" y="967"/>
                  </a:lnTo>
                  <a:cubicBezTo>
                    <a:pt x="45467" y="434"/>
                    <a:pt x="44733" y="0"/>
                    <a:pt x="43899" y="0"/>
                  </a:cubicBezTo>
                  <a:close/>
                </a:path>
              </a:pathLst>
            </a:custGeom>
            <a:solidFill>
              <a:schemeClr val="lt2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908;p67">
              <a:extLst>
                <a:ext uri="{FF2B5EF4-FFF2-40B4-BE49-F238E27FC236}">
                  <a16:creationId xmlns:a16="http://schemas.microsoft.com/office/drawing/2014/main" id="{CD369925-1996-4D39-A319-F9E33B674563}"/>
                </a:ext>
              </a:extLst>
            </p:cNvPr>
            <p:cNvSpPr/>
            <p:nvPr/>
          </p:nvSpPr>
          <p:spPr>
            <a:xfrm>
              <a:off x="6634600" y="4318000"/>
              <a:ext cx="358600" cy="25"/>
            </a:xfrm>
            <a:custGeom>
              <a:avLst/>
              <a:gdLst/>
              <a:ahLst/>
              <a:cxnLst/>
              <a:rect l="l" t="t" r="r" b="b"/>
              <a:pathLst>
                <a:path w="14344" h="1" fill="none" extrusionOk="0">
                  <a:moveTo>
                    <a:pt x="0" y="1"/>
                  </a:moveTo>
                  <a:lnTo>
                    <a:pt x="14344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909;p67">
              <a:extLst>
                <a:ext uri="{FF2B5EF4-FFF2-40B4-BE49-F238E27FC236}">
                  <a16:creationId xmlns:a16="http://schemas.microsoft.com/office/drawing/2014/main" id="{B805BACD-0F0D-42F9-8B42-A9FDB6A402DF}"/>
                </a:ext>
              </a:extLst>
            </p:cNvPr>
            <p:cNvSpPr/>
            <p:nvPr/>
          </p:nvSpPr>
          <p:spPr>
            <a:xfrm>
              <a:off x="6449450" y="4348875"/>
              <a:ext cx="543750" cy="25"/>
            </a:xfrm>
            <a:custGeom>
              <a:avLst/>
              <a:gdLst/>
              <a:ahLst/>
              <a:cxnLst/>
              <a:rect l="l" t="t" r="r" b="b"/>
              <a:pathLst>
                <a:path w="21750" h="1" fill="none" extrusionOk="0">
                  <a:moveTo>
                    <a:pt x="1" y="0"/>
                  </a:moveTo>
                  <a:lnTo>
                    <a:pt x="21750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910;p67">
              <a:extLst>
                <a:ext uri="{FF2B5EF4-FFF2-40B4-BE49-F238E27FC236}">
                  <a16:creationId xmlns:a16="http://schemas.microsoft.com/office/drawing/2014/main" id="{00AFB61C-FEEC-4373-BA04-0325CE03BFA0}"/>
                </a:ext>
              </a:extLst>
            </p:cNvPr>
            <p:cNvSpPr/>
            <p:nvPr/>
          </p:nvSpPr>
          <p:spPr>
            <a:xfrm>
              <a:off x="6143400" y="4349700"/>
              <a:ext cx="126800" cy="78425"/>
            </a:xfrm>
            <a:custGeom>
              <a:avLst/>
              <a:gdLst/>
              <a:ahLst/>
              <a:cxnLst/>
              <a:rect l="l" t="t" r="r" b="b"/>
              <a:pathLst>
                <a:path w="5072" h="3137" extrusionOk="0">
                  <a:moveTo>
                    <a:pt x="4504" y="1"/>
                  </a:moveTo>
                  <a:lnTo>
                    <a:pt x="968" y="34"/>
                  </a:lnTo>
                  <a:cubicBezTo>
                    <a:pt x="668" y="34"/>
                    <a:pt x="368" y="201"/>
                    <a:pt x="334" y="434"/>
                  </a:cubicBezTo>
                  <a:lnTo>
                    <a:pt x="34" y="2702"/>
                  </a:lnTo>
                  <a:cubicBezTo>
                    <a:pt x="1" y="2936"/>
                    <a:pt x="234" y="3136"/>
                    <a:pt x="568" y="3136"/>
                  </a:cubicBezTo>
                  <a:lnTo>
                    <a:pt x="4170" y="3103"/>
                  </a:lnTo>
                  <a:cubicBezTo>
                    <a:pt x="4504" y="3103"/>
                    <a:pt x="4804" y="2903"/>
                    <a:pt x="4838" y="2669"/>
                  </a:cubicBezTo>
                  <a:lnTo>
                    <a:pt x="5038" y="401"/>
                  </a:lnTo>
                  <a:cubicBezTo>
                    <a:pt x="5071" y="167"/>
                    <a:pt x="4838" y="1"/>
                    <a:pt x="4504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911;p67">
              <a:extLst>
                <a:ext uri="{FF2B5EF4-FFF2-40B4-BE49-F238E27FC236}">
                  <a16:creationId xmlns:a16="http://schemas.microsoft.com/office/drawing/2014/main" id="{FF6BB16C-3317-4662-B572-F79226685734}"/>
                </a:ext>
              </a:extLst>
            </p:cNvPr>
            <p:cNvSpPr/>
            <p:nvPr/>
          </p:nvSpPr>
          <p:spPr>
            <a:xfrm>
              <a:off x="6187600" y="4376375"/>
              <a:ext cx="40050" cy="24225"/>
            </a:xfrm>
            <a:custGeom>
              <a:avLst/>
              <a:gdLst/>
              <a:ahLst/>
              <a:cxnLst/>
              <a:rect l="l" t="t" r="r" b="b"/>
              <a:pathLst>
                <a:path w="1602" h="969" extrusionOk="0">
                  <a:moveTo>
                    <a:pt x="401" y="1"/>
                  </a:moveTo>
                  <a:cubicBezTo>
                    <a:pt x="234" y="1"/>
                    <a:pt x="101" y="101"/>
                    <a:pt x="101" y="201"/>
                  </a:cubicBezTo>
                  <a:lnTo>
                    <a:pt x="34" y="768"/>
                  </a:lnTo>
                  <a:cubicBezTo>
                    <a:pt x="1" y="868"/>
                    <a:pt x="134" y="968"/>
                    <a:pt x="301" y="968"/>
                  </a:cubicBezTo>
                  <a:lnTo>
                    <a:pt x="1202" y="968"/>
                  </a:lnTo>
                  <a:cubicBezTo>
                    <a:pt x="1335" y="968"/>
                    <a:pt x="1502" y="868"/>
                    <a:pt x="1502" y="768"/>
                  </a:cubicBezTo>
                  <a:lnTo>
                    <a:pt x="1568" y="201"/>
                  </a:lnTo>
                  <a:cubicBezTo>
                    <a:pt x="1602" y="101"/>
                    <a:pt x="1468" y="1"/>
                    <a:pt x="1302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912;p67">
              <a:extLst>
                <a:ext uri="{FF2B5EF4-FFF2-40B4-BE49-F238E27FC236}">
                  <a16:creationId xmlns:a16="http://schemas.microsoft.com/office/drawing/2014/main" id="{738BE72A-3051-491D-BEA5-8A31A79521B0}"/>
                </a:ext>
              </a:extLst>
            </p:cNvPr>
            <p:cNvSpPr/>
            <p:nvPr/>
          </p:nvSpPr>
          <p:spPr>
            <a:xfrm>
              <a:off x="6151750" y="4358875"/>
              <a:ext cx="46725" cy="17525"/>
            </a:xfrm>
            <a:custGeom>
              <a:avLst/>
              <a:gdLst/>
              <a:ahLst/>
              <a:cxnLst/>
              <a:rect l="l" t="t" r="r" b="b"/>
              <a:pathLst>
                <a:path w="1869" h="701" fill="none" extrusionOk="0">
                  <a:moveTo>
                    <a:pt x="0" y="0"/>
                  </a:moveTo>
                  <a:lnTo>
                    <a:pt x="1401" y="0"/>
                  </a:lnTo>
                  <a:cubicBezTo>
                    <a:pt x="1668" y="0"/>
                    <a:pt x="1868" y="134"/>
                    <a:pt x="1835" y="334"/>
                  </a:cubicBezTo>
                  <a:lnTo>
                    <a:pt x="1802" y="70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913;p67">
              <a:extLst>
                <a:ext uri="{FF2B5EF4-FFF2-40B4-BE49-F238E27FC236}">
                  <a16:creationId xmlns:a16="http://schemas.microsoft.com/office/drawing/2014/main" id="{3F10D92F-E5BF-4A0E-87B5-6C01FB2E8944}"/>
                </a:ext>
              </a:extLst>
            </p:cNvPr>
            <p:cNvSpPr/>
            <p:nvPr/>
          </p:nvSpPr>
          <p:spPr>
            <a:xfrm>
              <a:off x="6221800" y="4358875"/>
              <a:ext cx="48400" cy="17525"/>
            </a:xfrm>
            <a:custGeom>
              <a:avLst/>
              <a:gdLst/>
              <a:ahLst/>
              <a:cxnLst/>
              <a:rect l="l" t="t" r="r" b="b"/>
              <a:pathLst>
                <a:path w="1936" h="701" fill="none" extrusionOk="0">
                  <a:moveTo>
                    <a:pt x="1935" y="0"/>
                  </a:moveTo>
                  <a:lnTo>
                    <a:pt x="567" y="0"/>
                  </a:lnTo>
                  <a:cubicBezTo>
                    <a:pt x="301" y="0"/>
                    <a:pt x="67" y="134"/>
                    <a:pt x="34" y="334"/>
                  </a:cubicBezTo>
                  <a:lnTo>
                    <a:pt x="0" y="70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914;p67">
              <a:extLst>
                <a:ext uri="{FF2B5EF4-FFF2-40B4-BE49-F238E27FC236}">
                  <a16:creationId xmlns:a16="http://schemas.microsoft.com/office/drawing/2014/main" id="{A28AD35C-5C9A-4A4F-B947-2CB66601BBF9}"/>
                </a:ext>
              </a:extLst>
            </p:cNvPr>
            <p:cNvSpPr/>
            <p:nvPr/>
          </p:nvSpPr>
          <p:spPr>
            <a:xfrm>
              <a:off x="6143400" y="4401400"/>
              <a:ext cx="50075" cy="18375"/>
            </a:xfrm>
            <a:custGeom>
              <a:avLst/>
              <a:gdLst/>
              <a:ahLst/>
              <a:cxnLst/>
              <a:rect l="l" t="t" r="r" b="b"/>
              <a:pathLst>
                <a:path w="2003" h="735" fill="none" extrusionOk="0">
                  <a:moveTo>
                    <a:pt x="1" y="735"/>
                  </a:moveTo>
                  <a:lnTo>
                    <a:pt x="1435" y="735"/>
                  </a:lnTo>
                  <a:cubicBezTo>
                    <a:pt x="1702" y="735"/>
                    <a:pt x="1935" y="568"/>
                    <a:pt x="1969" y="401"/>
                  </a:cubicBezTo>
                  <a:lnTo>
                    <a:pt x="2002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915;p67">
              <a:extLst>
                <a:ext uri="{FF2B5EF4-FFF2-40B4-BE49-F238E27FC236}">
                  <a16:creationId xmlns:a16="http://schemas.microsoft.com/office/drawing/2014/main" id="{D576FF34-724D-4679-A2EC-7E91CAACDE56}"/>
                </a:ext>
              </a:extLst>
            </p:cNvPr>
            <p:cNvSpPr/>
            <p:nvPr/>
          </p:nvSpPr>
          <p:spPr>
            <a:xfrm>
              <a:off x="6216800" y="4400575"/>
              <a:ext cx="47550" cy="18375"/>
            </a:xfrm>
            <a:custGeom>
              <a:avLst/>
              <a:gdLst/>
              <a:ahLst/>
              <a:cxnLst/>
              <a:rect l="l" t="t" r="r" b="b"/>
              <a:pathLst>
                <a:path w="1902" h="735" fill="none" extrusionOk="0">
                  <a:moveTo>
                    <a:pt x="1902" y="734"/>
                  </a:moveTo>
                  <a:lnTo>
                    <a:pt x="501" y="734"/>
                  </a:lnTo>
                  <a:cubicBezTo>
                    <a:pt x="234" y="734"/>
                    <a:pt x="0" y="601"/>
                    <a:pt x="34" y="401"/>
                  </a:cubicBezTo>
                  <a:lnTo>
                    <a:pt x="67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916;p67">
              <a:extLst>
                <a:ext uri="{FF2B5EF4-FFF2-40B4-BE49-F238E27FC236}">
                  <a16:creationId xmlns:a16="http://schemas.microsoft.com/office/drawing/2014/main" id="{9DCA2338-6E3B-467D-A47C-67B5265CA62F}"/>
                </a:ext>
              </a:extLst>
            </p:cNvPr>
            <p:cNvSpPr/>
            <p:nvPr/>
          </p:nvSpPr>
          <p:spPr>
            <a:xfrm>
              <a:off x="6147575" y="4390575"/>
              <a:ext cx="40900" cy="25"/>
            </a:xfrm>
            <a:custGeom>
              <a:avLst/>
              <a:gdLst/>
              <a:ahLst/>
              <a:cxnLst/>
              <a:rect l="l" t="t" r="r" b="b"/>
              <a:pathLst>
                <a:path w="1636" h="1" fill="none" extrusionOk="0">
                  <a:moveTo>
                    <a:pt x="1" y="0"/>
                  </a:moveTo>
                  <a:lnTo>
                    <a:pt x="1635" y="0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917;p67">
              <a:extLst>
                <a:ext uri="{FF2B5EF4-FFF2-40B4-BE49-F238E27FC236}">
                  <a16:creationId xmlns:a16="http://schemas.microsoft.com/office/drawing/2014/main" id="{92D43B20-FDC0-4DA4-A6AA-3FF56311E779}"/>
                </a:ext>
              </a:extLst>
            </p:cNvPr>
            <p:cNvSpPr/>
            <p:nvPr/>
          </p:nvSpPr>
          <p:spPr>
            <a:xfrm>
              <a:off x="6225125" y="4389725"/>
              <a:ext cx="40050" cy="875"/>
            </a:xfrm>
            <a:custGeom>
              <a:avLst/>
              <a:gdLst/>
              <a:ahLst/>
              <a:cxnLst/>
              <a:rect l="l" t="t" r="r" b="b"/>
              <a:pathLst>
                <a:path w="1602" h="35" fill="none" extrusionOk="0">
                  <a:moveTo>
                    <a:pt x="1" y="34"/>
                  </a:moveTo>
                  <a:lnTo>
                    <a:pt x="1602" y="1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918;p67">
              <a:extLst>
                <a:ext uri="{FF2B5EF4-FFF2-40B4-BE49-F238E27FC236}">
                  <a16:creationId xmlns:a16="http://schemas.microsoft.com/office/drawing/2014/main" id="{A23D1046-9874-408D-9020-675E62AD415D}"/>
                </a:ext>
              </a:extLst>
            </p:cNvPr>
            <p:cNvSpPr/>
            <p:nvPr/>
          </p:nvSpPr>
          <p:spPr>
            <a:xfrm>
              <a:off x="6125900" y="4512125"/>
              <a:ext cx="37550" cy="36900"/>
            </a:xfrm>
            <a:custGeom>
              <a:avLst/>
              <a:gdLst/>
              <a:ahLst/>
              <a:cxnLst/>
              <a:rect l="l" t="t" r="r" b="b"/>
              <a:pathLst>
                <a:path w="1502" h="1476" extrusionOk="0">
                  <a:moveTo>
                    <a:pt x="934" y="175"/>
                  </a:moveTo>
                  <a:cubicBezTo>
                    <a:pt x="968" y="175"/>
                    <a:pt x="1001" y="208"/>
                    <a:pt x="1034" y="208"/>
                  </a:cubicBezTo>
                  <a:cubicBezTo>
                    <a:pt x="1068" y="242"/>
                    <a:pt x="1068" y="275"/>
                    <a:pt x="1101" y="308"/>
                  </a:cubicBezTo>
                  <a:cubicBezTo>
                    <a:pt x="1101" y="342"/>
                    <a:pt x="1134" y="375"/>
                    <a:pt x="1134" y="408"/>
                  </a:cubicBezTo>
                  <a:cubicBezTo>
                    <a:pt x="1134" y="442"/>
                    <a:pt x="1134" y="475"/>
                    <a:pt x="1134" y="509"/>
                  </a:cubicBezTo>
                  <a:lnTo>
                    <a:pt x="1134" y="609"/>
                  </a:lnTo>
                  <a:lnTo>
                    <a:pt x="1134" y="742"/>
                  </a:lnTo>
                  <a:cubicBezTo>
                    <a:pt x="1134" y="775"/>
                    <a:pt x="1134" y="809"/>
                    <a:pt x="1134" y="842"/>
                  </a:cubicBezTo>
                  <a:cubicBezTo>
                    <a:pt x="1134" y="875"/>
                    <a:pt x="1101" y="909"/>
                    <a:pt x="1101" y="942"/>
                  </a:cubicBezTo>
                  <a:cubicBezTo>
                    <a:pt x="1101" y="1009"/>
                    <a:pt x="1068" y="1042"/>
                    <a:pt x="1068" y="1076"/>
                  </a:cubicBezTo>
                  <a:cubicBezTo>
                    <a:pt x="1034" y="1109"/>
                    <a:pt x="1034" y="1142"/>
                    <a:pt x="1001" y="1176"/>
                  </a:cubicBezTo>
                  <a:cubicBezTo>
                    <a:pt x="968" y="1209"/>
                    <a:pt x="934" y="1209"/>
                    <a:pt x="901" y="1242"/>
                  </a:cubicBezTo>
                  <a:cubicBezTo>
                    <a:pt x="868" y="1276"/>
                    <a:pt x="834" y="1276"/>
                    <a:pt x="801" y="1309"/>
                  </a:cubicBezTo>
                  <a:lnTo>
                    <a:pt x="501" y="1309"/>
                  </a:lnTo>
                  <a:cubicBezTo>
                    <a:pt x="467" y="1276"/>
                    <a:pt x="434" y="1276"/>
                    <a:pt x="401" y="1242"/>
                  </a:cubicBezTo>
                  <a:cubicBezTo>
                    <a:pt x="367" y="1209"/>
                    <a:pt x="367" y="1209"/>
                    <a:pt x="334" y="1176"/>
                  </a:cubicBezTo>
                  <a:cubicBezTo>
                    <a:pt x="334" y="1142"/>
                    <a:pt x="334" y="1109"/>
                    <a:pt x="300" y="1076"/>
                  </a:cubicBezTo>
                  <a:cubicBezTo>
                    <a:pt x="300" y="1042"/>
                    <a:pt x="300" y="1009"/>
                    <a:pt x="300" y="976"/>
                  </a:cubicBezTo>
                  <a:lnTo>
                    <a:pt x="300" y="842"/>
                  </a:lnTo>
                  <a:lnTo>
                    <a:pt x="300" y="742"/>
                  </a:lnTo>
                  <a:cubicBezTo>
                    <a:pt x="300" y="709"/>
                    <a:pt x="300" y="675"/>
                    <a:pt x="300" y="609"/>
                  </a:cubicBezTo>
                  <a:cubicBezTo>
                    <a:pt x="300" y="575"/>
                    <a:pt x="334" y="542"/>
                    <a:pt x="334" y="509"/>
                  </a:cubicBezTo>
                  <a:cubicBezTo>
                    <a:pt x="334" y="475"/>
                    <a:pt x="367" y="442"/>
                    <a:pt x="367" y="408"/>
                  </a:cubicBezTo>
                  <a:cubicBezTo>
                    <a:pt x="401" y="375"/>
                    <a:pt x="434" y="342"/>
                    <a:pt x="434" y="308"/>
                  </a:cubicBezTo>
                  <a:cubicBezTo>
                    <a:pt x="467" y="275"/>
                    <a:pt x="501" y="242"/>
                    <a:pt x="534" y="242"/>
                  </a:cubicBezTo>
                  <a:cubicBezTo>
                    <a:pt x="567" y="208"/>
                    <a:pt x="601" y="175"/>
                    <a:pt x="634" y="175"/>
                  </a:cubicBezTo>
                  <a:close/>
                  <a:moveTo>
                    <a:pt x="725" y="0"/>
                  </a:moveTo>
                  <a:cubicBezTo>
                    <a:pt x="311" y="0"/>
                    <a:pt x="0" y="343"/>
                    <a:pt x="0" y="742"/>
                  </a:cubicBezTo>
                  <a:cubicBezTo>
                    <a:pt x="0" y="809"/>
                    <a:pt x="0" y="875"/>
                    <a:pt x="0" y="976"/>
                  </a:cubicBezTo>
                  <a:cubicBezTo>
                    <a:pt x="0" y="1042"/>
                    <a:pt x="0" y="1109"/>
                    <a:pt x="34" y="1176"/>
                  </a:cubicBezTo>
                  <a:cubicBezTo>
                    <a:pt x="67" y="1242"/>
                    <a:pt x="100" y="1276"/>
                    <a:pt x="134" y="1342"/>
                  </a:cubicBezTo>
                  <a:cubicBezTo>
                    <a:pt x="200" y="1376"/>
                    <a:pt x="267" y="1409"/>
                    <a:pt x="334" y="1443"/>
                  </a:cubicBezTo>
                  <a:cubicBezTo>
                    <a:pt x="434" y="1476"/>
                    <a:pt x="534" y="1476"/>
                    <a:pt x="634" y="1476"/>
                  </a:cubicBezTo>
                  <a:cubicBezTo>
                    <a:pt x="734" y="1476"/>
                    <a:pt x="834" y="1476"/>
                    <a:pt x="934" y="1443"/>
                  </a:cubicBezTo>
                  <a:cubicBezTo>
                    <a:pt x="1001" y="1409"/>
                    <a:pt x="1068" y="1376"/>
                    <a:pt x="1168" y="1342"/>
                  </a:cubicBezTo>
                  <a:cubicBezTo>
                    <a:pt x="1201" y="1276"/>
                    <a:pt x="1268" y="1209"/>
                    <a:pt x="1301" y="1142"/>
                  </a:cubicBezTo>
                  <a:cubicBezTo>
                    <a:pt x="1335" y="1109"/>
                    <a:pt x="1368" y="1009"/>
                    <a:pt x="1401" y="942"/>
                  </a:cubicBezTo>
                  <a:cubicBezTo>
                    <a:pt x="1435" y="875"/>
                    <a:pt x="1435" y="809"/>
                    <a:pt x="1435" y="742"/>
                  </a:cubicBezTo>
                  <a:cubicBezTo>
                    <a:pt x="1501" y="242"/>
                    <a:pt x="1301" y="8"/>
                    <a:pt x="834" y="8"/>
                  </a:cubicBezTo>
                  <a:cubicBezTo>
                    <a:pt x="797" y="3"/>
                    <a:pt x="760" y="0"/>
                    <a:pt x="7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919;p67">
              <a:extLst>
                <a:ext uri="{FF2B5EF4-FFF2-40B4-BE49-F238E27FC236}">
                  <a16:creationId xmlns:a16="http://schemas.microsoft.com/office/drawing/2014/main" id="{89D9BBE5-E26D-41A7-A42B-10E19F2F79D9}"/>
                </a:ext>
              </a:extLst>
            </p:cNvPr>
            <p:cNvSpPr/>
            <p:nvPr/>
          </p:nvSpPr>
          <p:spPr>
            <a:xfrm>
              <a:off x="6175100" y="4511425"/>
              <a:ext cx="37550" cy="37600"/>
            </a:xfrm>
            <a:custGeom>
              <a:avLst/>
              <a:gdLst/>
              <a:ahLst/>
              <a:cxnLst/>
              <a:rect l="l" t="t" r="r" b="b"/>
              <a:pathLst>
                <a:path w="1502" h="1504" extrusionOk="0">
                  <a:moveTo>
                    <a:pt x="884" y="178"/>
                  </a:moveTo>
                  <a:cubicBezTo>
                    <a:pt x="909" y="178"/>
                    <a:pt x="934" y="186"/>
                    <a:pt x="968" y="203"/>
                  </a:cubicBezTo>
                  <a:cubicBezTo>
                    <a:pt x="1001" y="203"/>
                    <a:pt x="1034" y="203"/>
                    <a:pt x="1068" y="236"/>
                  </a:cubicBezTo>
                  <a:cubicBezTo>
                    <a:pt x="1068" y="270"/>
                    <a:pt x="1101" y="270"/>
                    <a:pt x="1134" y="303"/>
                  </a:cubicBezTo>
                  <a:cubicBezTo>
                    <a:pt x="1134" y="336"/>
                    <a:pt x="1134" y="370"/>
                    <a:pt x="1168" y="403"/>
                  </a:cubicBezTo>
                  <a:cubicBezTo>
                    <a:pt x="1168" y="436"/>
                    <a:pt x="1168" y="470"/>
                    <a:pt x="1168" y="503"/>
                  </a:cubicBezTo>
                  <a:cubicBezTo>
                    <a:pt x="1168" y="570"/>
                    <a:pt x="1168" y="603"/>
                    <a:pt x="1168" y="637"/>
                  </a:cubicBezTo>
                  <a:lnTo>
                    <a:pt x="1168" y="737"/>
                  </a:lnTo>
                  <a:lnTo>
                    <a:pt x="1168" y="870"/>
                  </a:lnTo>
                  <a:cubicBezTo>
                    <a:pt x="1168" y="903"/>
                    <a:pt x="1134" y="937"/>
                    <a:pt x="1134" y="970"/>
                  </a:cubicBezTo>
                  <a:cubicBezTo>
                    <a:pt x="1134" y="1004"/>
                    <a:pt x="1101" y="1037"/>
                    <a:pt x="1101" y="1070"/>
                  </a:cubicBezTo>
                  <a:cubicBezTo>
                    <a:pt x="1068" y="1104"/>
                    <a:pt x="1034" y="1137"/>
                    <a:pt x="1034" y="1170"/>
                  </a:cubicBezTo>
                  <a:cubicBezTo>
                    <a:pt x="1001" y="1204"/>
                    <a:pt x="968" y="1237"/>
                    <a:pt x="934" y="1270"/>
                  </a:cubicBezTo>
                  <a:cubicBezTo>
                    <a:pt x="901" y="1270"/>
                    <a:pt x="868" y="1304"/>
                    <a:pt x="834" y="1304"/>
                  </a:cubicBezTo>
                  <a:cubicBezTo>
                    <a:pt x="768" y="1337"/>
                    <a:pt x="734" y="1337"/>
                    <a:pt x="701" y="1337"/>
                  </a:cubicBezTo>
                  <a:lnTo>
                    <a:pt x="534" y="1337"/>
                  </a:lnTo>
                  <a:cubicBezTo>
                    <a:pt x="501" y="1304"/>
                    <a:pt x="467" y="1304"/>
                    <a:pt x="434" y="1270"/>
                  </a:cubicBezTo>
                  <a:cubicBezTo>
                    <a:pt x="401" y="1237"/>
                    <a:pt x="401" y="1237"/>
                    <a:pt x="367" y="1204"/>
                  </a:cubicBezTo>
                  <a:cubicBezTo>
                    <a:pt x="367" y="1170"/>
                    <a:pt x="334" y="1137"/>
                    <a:pt x="334" y="1104"/>
                  </a:cubicBezTo>
                  <a:cubicBezTo>
                    <a:pt x="334" y="1070"/>
                    <a:pt x="334" y="1037"/>
                    <a:pt x="334" y="1004"/>
                  </a:cubicBezTo>
                  <a:lnTo>
                    <a:pt x="334" y="870"/>
                  </a:lnTo>
                  <a:cubicBezTo>
                    <a:pt x="334" y="837"/>
                    <a:pt x="334" y="803"/>
                    <a:pt x="334" y="770"/>
                  </a:cubicBezTo>
                  <a:cubicBezTo>
                    <a:pt x="334" y="703"/>
                    <a:pt x="301" y="670"/>
                    <a:pt x="334" y="637"/>
                  </a:cubicBezTo>
                  <a:cubicBezTo>
                    <a:pt x="367" y="603"/>
                    <a:pt x="367" y="570"/>
                    <a:pt x="367" y="537"/>
                  </a:cubicBezTo>
                  <a:cubicBezTo>
                    <a:pt x="367" y="470"/>
                    <a:pt x="401" y="436"/>
                    <a:pt x="401" y="403"/>
                  </a:cubicBezTo>
                  <a:cubicBezTo>
                    <a:pt x="434" y="370"/>
                    <a:pt x="434" y="336"/>
                    <a:pt x="467" y="336"/>
                  </a:cubicBezTo>
                  <a:cubicBezTo>
                    <a:pt x="501" y="303"/>
                    <a:pt x="534" y="270"/>
                    <a:pt x="567" y="236"/>
                  </a:cubicBezTo>
                  <a:cubicBezTo>
                    <a:pt x="601" y="203"/>
                    <a:pt x="634" y="203"/>
                    <a:pt x="667" y="203"/>
                  </a:cubicBezTo>
                  <a:cubicBezTo>
                    <a:pt x="684" y="186"/>
                    <a:pt x="709" y="178"/>
                    <a:pt x="734" y="178"/>
                  </a:cubicBezTo>
                  <a:cubicBezTo>
                    <a:pt x="759" y="178"/>
                    <a:pt x="784" y="186"/>
                    <a:pt x="801" y="203"/>
                  </a:cubicBezTo>
                  <a:cubicBezTo>
                    <a:pt x="834" y="186"/>
                    <a:pt x="859" y="178"/>
                    <a:pt x="884" y="178"/>
                  </a:cubicBezTo>
                  <a:close/>
                  <a:moveTo>
                    <a:pt x="775" y="1"/>
                  </a:moveTo>
                  <a:cubicBezTo>
                    <a:pt x="368" y="1"/>
                    <a:pt x="34" y="325"/>
                    <a:pt x="34" y="770"/>
                  </a:cubicBezTo>
                  <a:cubicBezTo>
                    <a:pt x="0" y="837"/>
                    <a:pt x="0" y="903"/>
                    <a:pt x="34" y="970"/>
                  </a:cubicBezTo>
                  <a:cubicBezTo>
                    <a:pt x="34" y="1037"/>
                    <a:pt x="34" y="1104"/>
                    <a:pt x="67" y="1170"/>
                  </a:cubicBezTo>
                  <a:cubicBezTo>
                    <a:pt x="100" y="1237"/>
                    <a:pt x="134" y="1304"/>
                    <a:pt x="167" y="1337"/>
                  </a:cubicBezTo>
                  <a:cubicBezTo>
                    <a:pt x="234" y="1404"/>
                    <a:pt x="301" y="1437"/>
                    <a:pt x="367" y="1471"/>
                  </a:cubicBezTo>
                  <a:cubicBezTo>
                    <a:pt x="467" y="1471"/>
                    <a:pt x="567" y="1504"/>
                    <a:pt x="667" y="1504"/>
                  </a:cubicBezTo>
                  <a:cubicBezTo>
                    <a:pt x="768" y="1504"/>
                    <a:pt x="868" y="1471"/>
                    <a:pt x="968" y="1437"/>
                  </a:cubicBezTo>
                  <a:cubicBezTo>
                    <a:pt x="1034" y="1437"/>
                    <a:pt x="1101" y="1404"/>
                    <a:pt x="1168" y="1337"/>
                  </a:cubicBezTo>
                  <a:cubicBezTo>
                    <a:pt x="1235" y="1304"/>
                    <a:pt x="1268" y="1237"/>
                    <a:pt x="1335" y="1170"/>
                  </a:cubicBezTo>
                  <a:cubicBezTo>
                    <a:pt x="1368" y="1104"/>
                    <a:pt x="1401" y="1037"/>
                    <a:pt x="1435" y="970"/>
                  </a:cubicBezTo>
                  <a:cubicBezTo>
                    <a:pt x="1435" y="903"/>
                    <a:pt x="1468" y="837"/>
                    <a:pt x="1468" y="737"/>
                  </a:cubicBezTo>
                  <a:cubicBezTo>
                    <a:pt x="1501" y="236"/>
                    <a:pt x="1301" y="3"/>
                    <a:pt x="834" y="3"/>
                  </a:cubicBezTo>
                  <a:cubicBezTo>
                    <a:pt x="814" y="1"/>
                    <a:pt x="794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920;p67">
              <a:extLst>
                <a:ext uri="{FF2B5EF4-FFF2-40B4-BE49-F238E27FC236}">
                  <a16:creationId xmlns:a16="http://schemas.microsoft.com/office/drawing/2014/main" id="{A5A44376-7075-49BC-A7F5-164A563D3B5A}"/>
                </a:ext>
              </a:extLst>
            </p:cNvPr>
            <p:cNvSpPr/>
            <p:nvPr/>
          </p:nvSpPr>
          <p:spPr>
            <a:xfrm>
              <a:off x="6225125" y="4511425"/>
              <a:ext cx="37550" cy="36775"/>
            </a:xfrm>
            <a:custGeom>
              <a:avLst/>
              <a:gdLst/>
              <a:ahLst/>
              <a:cxnLst/>
              <a:rect l="l" t="t" r="r" b="b"/>
              <a:pathLst>
                <a:path w="1502" h="1471" extrusionOk="0">
                  <a:moveTo>
                    <a:pt x="935" y="170"/>
                  </a:moveTo>
                  <a:cubicBezTo>
                    <a:pt x="968" y="203"/>
                    <a:pt x="1001" y="203"/>
                    <a:pt x="1035" y="236"/>
                  </a:cubicBezTo>
                  <a:cubicBezTo>
                    <a:pt x="1035" y="236"/>
                    <a:pt x="1068" y="270"/>
                    <a:pt x="1102" y="303"/>
                  </a:cubicBezTo>
                  <a:cubicBezTo>
                    <a:pt x="1102" y="336"/>
                    <a:pt x="1135" y="370"/>
                    <a:pt x="1135" y="403"/>
                  </a:cubicBezTo>
                  <a:cubicBezTo>
                    <a:pt x="1135" y="436"/>
                    <a:pt x="1135" y="470"/>
                    <a:pt x="1168" y="503"/>
                  </a:cubicBezTo>
                  <a:cubicBezTo>
                    <a:pt x="1168" y="537"/>
                    <a:pt x="1168" y="570"/>
                    <a:pt x="1168" y="637"/>
                  </a:cubicBezTo>
                  <a:lnTo>
                    <a:pt x="1168" y="737"/>
                  </a:lnTo>
                  <a:lnTo>
                    <a:pt x="1168" y="837"/>
                  </a:lnTo>
                  <a:cubicBezTo>
                    <a:pt x="1135" y="870"/>
                    <a:pt x="1135" y="903"/>
                    <a:pt x="1135" y="970"/>
                  </a:cubicBezTo>
                  <a:cubicBezTo>
                    <a:pt x="1102" y="1004"/>
                    <a:pt x="1102" y="1037"/>
                    <a:pt x="1102" y="1070"/>
                  </a:cubicBezTo>
                  <a:cubicBezTo>
                    <a:pt x="1068" y="1104"/>
                    <a:pt x="1035" y="1137"/>
                    <a:pt x="1035" y="1170"/>
                  </a:cubicBezTo>
                  <a:cubicBezTo>
                    <a:pt x="1001" y="1204"/>
                    <a:pt x="968" y="1237"/>
                    <a:pt x="935" y="1237"/>
                  </a:cubicBezTo>
                  <a:cubicBezTo>
                    <a:pt x="901" y="1270"/>
                    <a:pt x="868" y="1270"/>
                    <a:pt x="835" y="1304"/>
                  </a:cubicBezTo>
                  <a:lnTo>
                    <a:pt x="534" y="1304"/>
                  </a:lnTo>
                  <a:cubicBezTo>
                    <a:pt x="501" y="1304"/>
                    <a:pt x="468" y="1270"/>
                    <a:pt x="434" y="1237"/>
                  </a:cubicBezTo>
                  <a:cubicBezTo>
                    <a:pt x="401" y="1237"/>
                    <a:pt x="368" y="1204"/>
                    <a:pt x="368" y="1170"/>
                  </a:cubicBezTo>
                  <a:cubicBezTo>
                    <a:pt x="334" y="1137"/>
                    <a:pt x="334" y="1104"/>
                    <a:pt x="334" y="1070"/>
                  </a:cubicBezTo>
                  <a:cubicBezTo>
                    <a:pt x="301" y="1037"/>
                    <a:pt x="301" y="1004"/>
                    <a:pt x="334" y="970"/>
                  </a:cubicBezTo>
                  <a:cubicBezTo>
                    <a:pt x="301" y="937"/>
                    <a:pt x="301" y="870"/>
                    <a:pt x="334" y="837"/>
                  </a:cubicBezTo>
                  <a:lnTo>
                    <a:pt x="334" y="737"/>
                  </a:lnTo>
                  <a:cubicBezTo>
                    <a:pt x="301" y="703"/>
                    <a:pt x="301" y="670"/>
                    <a:pt x="334" y="637"/>
                  </a:cubicBezTo>
                  <a:cubicBezTo>
                    <a:pt x="334" y="570"/>
                    <a:pt x="334" y="537"/>
                    <a:pt x="334" y="503"/>
                  </a:cubicBezTo>
                  <a:cubicBezTo>
                    <a:pt x="368" y="470"/>
                    <a:pt x="368" y="436"/>
                    <a:pt x="401" y="403"/>
                  </a:cubicBezTo>
                  <a:cubicBezTo>
                    <a:pt x="401" y="370"/>
                    <a:pt x="434" y="336"/>
                    <a:pt x="434" y="303"/>
                  </a:cubicBezTo>
                  <a:cubicBezTo>
                    <a:pt x="468" y="270"/>
                    <a:pt x="501" y="236"/>
                    <a:pt x="534" y="236"/>
                  </a:cubicBezTo>
                  <a:cubicBezTo>
                    <a:pt x="568" y="203"/>
                    <a:pt x="601" y="203"/>
                    <a:pt x="635" y="170"/>
                  </a:cubicBezTo>
                  <a:close/>
                  <a:moveTo>
                    <a:pt x="742" y="1"/>
                  </a:moveTo>
                  <a:cubicBezTo>
                    <a:pt x="335" y="1"/>
                    <a:pt x="2" y="323"/>
                    <a:pt x="34" y="737"/>
                  </a:cubicBezTo>
                  <a:cubicBezTo>
                    <a:pt x="1" y="803"/>
                    <a:pt x="1" y="903"/>
                    <a:pt x="34" y="970"/>
                  </a:cubicBezTo>
                  <a:cubicBezTo>
                    <a:pt x="34" y="1037"/>
                    <a:pt x="34" y="1104"/>
                    <a:pt x="67" y="1170"/>
                  </a:cubicBezTo>
                  <a:cubicBezTo>
                    <a:pt x="101" y="1237"/>
                    <a:pt x="134" y="1304"/>
                    <a:pt x="168" y="1337"/>
                  </a:cubicBezTo>
                  <a:cubicBezTo>
                    <a:pt x="234" y="1370"/>
                    <a:pt x="301" y="1437"/>
                    <a:pt x="368" y="1437"/>
                  </a:cubicBezTo>
                  <a:cubicBezTo>
                    <a:pt x="468" y="1471"/>
                    <a:pt x="568" y="1471"/>
                    <a:pt x="668" y="1471"/>
                  </a:cubicBezTo>
                  <a:cubicBezTo>
                    <a:pt x="768" y="1471"/>
                    <a:pt x="868" y="1471"/>
                    <a:pt x="968" y="1437"/>
                  </a:cubicBezTo>
                  <a:cubicBezTo>
                    <a:pt x="1035" y="1404"/>
                    <a:pt x="1102" y="1370"/>
                    <a:pt x="1168" y="1337"/>
                  </a:cubicBezTo>
                  <a:cubicBezTo>
                    <a:pt x="1235" y="1270"/>
                    <a:pt x="1302" y="1237"/>
                    <a:pt x="1335" y="1170"/>
                  </a:cubicBezTo>
                  <a:cubicBezTo>
                    <a:pt x="1368" y="1104"/>
                    <a:pt x="1402" y="1037"/>
                    <a:pt x="1402" y="970"/>
                  </a:cubicBezTo>
                  <a:cubicBezTo>
                    <a:pt x="1435" y="870"/>
                    <a:pt x="1435" y="803"/>
                    <a:pt x="1468" y="737"/>
                  </a:cubicBezTo>
                  <a:cubicBezTo>
                    <a:pt x="1502" y="236"/>
                    <a:pt x="1268" y="3"/>
                    <a:pt x="801" y="3"/>
                  </a:cubicBezTo>
                  <a:cubicBezTo>
                    <a:pt x="781" y="1"/>
                    <a:pt x="761" y="1"/>
                    <a:pt x="7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921;p67">
              <a:extLst>
                <a:ext uri="{FF2B5EF4-FFF2-40B4-BE49-F238E27FC236}">
                  <a16:creationId xmlns:a16="http://schemas.microsoft.com/office/drawing/2014/main" id="{D5965E0A-F691-46C0-A475-12B98A4F30E5}"/>
                </a:ext>
              </a:extLst>
            </p:cNvPr>
            <p:cNvSpPr/>
            <p:nvPr/>
          </p:nvSpPr>
          <p:spPr>
            <a:xfrm>
              <a:off x="6275175" y="4511275"/>
              <a:ext cx="37550" cy="36925"/>
            </a:xfrm>
            <a:custGeom>
              <a:avLst/>
              <a:gdLst/>
              <a:ahLst/>
              <a:cxnLst/>
              <a:rect l="l" t="t" r="r" b="b"/>
              <a:pathLst>
                <a:path w="1502" h="1477" extrusionOk="0">
                  <a:moveTo>
                    <a:pt x="901" y="176"/>
                  </a:moveTo>
                  <a:cubicBezTo>
                    <a:pt x="934" y="176"/>
                    <a:pt x="968" y="209"/>
                    <a:pt x="1001" y="209"/>
                  </a:cubicBezTo>
                  <a:cubicBezTo>
                    <a:pt x="1034" y="242"/>
                    <a:pt x="1068" y="276"/>
                    <a:pt x="1068" y="309"/>
                  </a:cubicBezTo>
                  <a:cubicBezTo>
                    <a:pt x="1101" y="309"/>
                    <a:pt x="1101" y="342"/>
                    <a:pt x="1134" y="376"/>
                  </a:cubicBezTo>
                  <a:cubicBezTo>
                    <a:pt x="1134" y="409"/>
                    <a:pt x="1134" y="476"/>
                    <a:pt x="1134" y="509"/>
                  </a:cubicBezTo>
                  <a:cubicBezTo>
                    <a:pt x="1134" y="543"/>
                    <a:pt x="1134" y="576"/>
                    <a:pt x="1134" y="609"/>
                  </a:cubicBezTo>
                  <a:lnTo>
                    <a:pt x="1134" y="743"/>
                  </a:lnTo>
                  <a:lnTo>
                    <a:pt x="1134" y="843"/>
                  </a:lnTo>
                  <a:cubicBezTo>
                    <a:pt x="1134" y="876"/>
                    <a:pt x="1134" y="909"/>
                    <a:pt x="1134" y="943"/>
                  </a:cubicBezTo>
                  <a:lnTo>
                    <a:pt x="1068" y="1076"/>
                  </a:lnTo>
                  <a:cubicBezTo>
                    <a:pt x="1068" y="1110"/>
                    <a:pt x="1034" y="1110"/>
                    <a:pt x="1034" y="1143"/>
                  </a:cubicBezTo>
                  <a:cubicBezTo>
                    <a:pt x="1001" y="1176"/>
                    <a:pt x="968" y="1210"/>
                    <a:pt x="934" y="1243"/>
                  </a:cubicBezTo>
                  <a:cubicBezTo>
                    <a:pt x="901" y="1243"/>
                    <a:pt x="867" y="1276"/>
                    <a:pt x="834" y="1276"/>
                  </a:cubicBezTo>
                  <a:cubicBezTo>
                    <a:pt x="767" y="1310"/>
                    <a:pt x="734" y="1310"/>
                    <a:pt x="701" y="1310"/>
                  </a:cubicBezTo>
                  <a:cubicBezTo>
                    <a:pt x="634" y="1310"/>
                    <a:pt x="601" y="1310"/>
                    <a:pt x="534" y="1276"/>
                  </a:cubicBezTo>
                  <a:cubicBezTo>
                    <a:pt x="501" y="1276"/>
                    <a:pt x="467" y="1276"/>
                    <a:pt x="434" y="1243"/>
                  </a:cubicBezTo>
                  <a:cubicBezTo>
                    <a:pt x="400" y="1210"/>
                    <a:pt x="400" y="1176"/>
                    <a:pt x="367" y="1176"/>
                  </a:cubicBezTo>
                  <a:cubicBezTo>
                    <a:pt x="367" y="1143"/>
                    <a:pt x="334" y="1110"/>
                    <a:pt x="334" y="1076"/>
                  </a:cubicBezTo>
                  <a:cubicBezTo>
                    <a:pt x="334" y="1043"/>
                    <a:pt x="300" y="976"/>
                    <a:pt x="300" y="943"/>
                  </a:cubicBezTo>
                  <a:cubicBezTo>
                    <a:pt x="300" y="909"/>
                    <a:pt x="300" y="876"/>
                    <a:pt x="300" y="843"/>
                  </a:cubicBezTo>
                  <a:lnTo>
                    <a:pt x="300" y="743"/>
                  </a:lnTo>
                  <a:lnTo>
                    <a:pt x="300" y="609"/>
                  </a:lnTo>
                  <a:cubicBezTo>
                    <a:pt x="300" y="576"/>
                    <a:pt x="334" y="543"/>
                    <a:pt x="334" y="509"/>
                  </a:cubicBezTo>
                  <a:lnTo>
                    <a:pt x="367" y="409"/>
                  </a:lnTo>
                  <a:cubicBezTo>
                    <a:pt x="400" y="376"/>
                    <a:pt x="400" y="342"/>
                    <a:pt x="434" y="309"/>
                  </a:cubicBezTo>
                  <a:cubicBezTo>
                    <a:pt x="467" y="276"/>
                    <a:pt x="467" y="242"/>
                    <a:pt x="501" y="209"/>
                  </a:cubicBezTo>
                  <a:cubicBezTo>
                    <a:pt x="534" y="209"/>
                    <a:pt x="567" y="176"/>
                    <a:pt x="634" y="176"/>
                  </a:cubicBezTo>
                  <a:close/>
                  <a:moveTo>
                    <a:pt x="699" y="1"/>
                  </a:moveTo>
                  <a:cubicBezTo>
                    <a:pt x="311" y="1"/>
                    <a:pt x="0" y="344"/>
                    <a:pt x="0" y="743"/>
                  </a:cubicBezTo>
                  <a:cubicBezTo>
                    <a:pt x="0" y="809"/>
                    <a:pt x="0" y="876"/>
                    <a:pt x="0" y="976"/>
                  </a:cubicBezTo>
                  <a:cubicBezTo>
                    <a:pt x="0" y="1043"/>
                    <a:pt x="34" y="1110"/>
                    <a:pt x="67" y="1176"/>
                  </a:cubicBezTo>
                  <a:cubicBezTo>
                    <a:pt x="100" y="1210"/>
                    <a:pt x="134" y="1276"/>
                    <a:pt x="167" y="1343"/>
                  </a:cubicBezTo>
                  <a:cubicBezTo>
                    <a:pt x="234" y="1376"/>
                    <a:pt x="300" y="1410"/>
                    <a:pt x="367" y="1443"/>
                  </a:cubicBezTo>
                  <a:cubicBezTo>
                    <a:pt x="467" y="1477"/>
                    <a:pt x="567" y="1477"/>
                    <a:pt x="667" y="1477"/>
                  </a:cubicBezTo>
                  <a:cubicBezTo>
                    <a:pt x="767" y="1477"/>
                    <a:pt x="867" y="1443"/>
                    <a:pt x="968" y="1443"/>
                  </a:cubicBezTo>
                  <a:cubicBezTo>
                    <a:pt x="1034" y="1410"/>
                    <a:pt x="1101" y="1376"/>
                    <a:pt x="1168" y="1310"/>
                  </a:cubicBezTo>
                  <a:cubicBezTo>
                    <a:pt x="1234" y="1276"/>
                    <a:pt x="1301" y="1210"/>
                    <a:pt x="1334" y="1143"/>
                  </a:cubicBezTo>
                  <a:cubicBezTo>
                    <a:pt x="1368" y="1076"/>
                    <a:pt x="1401" y="1010"/>
                    <a:pt x="1401" y="943"/>
                  </a:cubicBezTo>
                  <a:cubicBezTo>
                    <a:pt x="1435" y="876"/>
                    <a:pt x="1435" y="809"/>
                    <a:pt x="1435" y="743"/>
                  </a:cubicBezTo>
                  <a:cubicBezTo>
                    <a:pt x="1501" y="242"/>
                    <a:pt x="1268" y="9"/>
                    <a:pt x="801" y="9"/>
                  </a:cubicBezTo>
                  <a:cubicBezTo>
                    <a:pt x="766" y="4"/>
                    <a:pt x="732" y="1"/>
                    <a:pt x="6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922;p67">
              <a:extLst>
                <a:ext uri="{FF2B5EF4-FFF2-40B4-BE49-F238E27FC236}">
                  <a16:creationId xmlns:a16="http://schemas.microsoft.com/office/drawing/2014/main" id="{4C7C9FC0-8ADB-469E-8D95-9611575A4D44}"/>
                </a:ext>
              </a:extLst>
            </p:cNvPr>
            <p:cNvSpPr/>
            <p:nvPr/>
          </p:nvSpPr>
          <p:spPr>
            <a:xfrm>
              <a:off x="6380375" y="4510450"/>
              <a:ext cx="37425" cy="36925"/>
            </a:xfrm>
            <a:custGeom>
              <a:avLst/>
              <a:gdLst/>
              <a:ahLst/>
              <a:cxnLst/>
              <a:rect l="l" t="t" r="r" b="b"/>
              <a:pathLst>
                <a:path w="1497" h="1477" extrusionOk="0">
                  <a:moveTo>
                    <a:pt x="896" y="175"/>
                  </a:moveTo>
                  <a:cubicBezTo>
                    <a:pt x="929" y="175"/>
                    <a:pt x="963" y="209"/>
                    <a:pt x="996" y="242"/>
                  </a:cubicBezTo>
                  <a:cubicBezTo>
                    <a:pt x="1029" y="242"/>
                    <a:pt x="1063" y="275"/>
                    <a:pt x="1096" y="309"/>
                  </a:cubicBezTo>
                  <a:cubicBezTo>
                    <a:pt x="1096" y="342"/>
                    <a:pt x="1129" y="375"/>
                    <a:pt x="1129" y="409"/>
                  </a:cubicBezTo>
                  <a:cubicBezTo>
                    <a:pt x="1163" y="442"/>
                    <a:pt x="1163" y="475"/>
                    <a:pt x="1163" y="509"/>
                  </a:cubicBezTo>
                  <a:cubicBezTo>
                    <a:pt x="1163" y="542"/>
                    <a:pt x="1163" y="576"/>
                    <a:pt x="1163" y="609"/>
                  </a:cubicBezTo>
                  <a:cubicBezTo>
                    <a:pt x="1163" y="642"/>
                    <a:pt x="1163" y="709"/>
                    <a:pt x="1163" y="742"/>
                  </a:cubicBezTo>
                  <a:cubicBezTo>
                    <a:pt x="1163" y="776"/>
                    <a:pt x="1163" y="809"/>
                    <a:pt x="1163" y="842"/>
                  </a:cubicBezTo>
                  <a:lnTo>
                    <a:pt x="1163" y="976"/>
                  </a:lnTo>
                  <a:cubicBezTo>
                    <a:pt x="1129" y="1009"/>
                    <a:pt x="1129" y="1043"/>
                    <a:pt x="1129" y="1076"/>
                  </a:cubicBezTo>
                  <a:cubicBezTo>
                    <a:pt x="1096" y="1109"/>
                    <a:pt x="1096" y="1143"/>
                    <a:pt x="1063" y="1176"/>
                  </a:cubicBezTo>
                  <a:cubicBezTo>
                    <a:pt x="1029" y="1209"/>
                    <a:pt x="1029" y="1209"/>
                    <a:pt x="996" y="1243"/>
                  </a:cubicBezTo>
                  <a:cubicBezTo>
                    <a:pt x="963" y="1276"/>
                    <a:pt x="896" y="1276"/>
                    <a:pt x="862" y="1309"/>
                  </a:cubicBezTo>
                  <a:lnTo>
                    <a:pt x="562" y="1309"/>
                  </a:lnTo>
                  <a:cubicBezTo>
                    <a:pt x="529" y="1309"/>
                    <a:pt x="496" y="1276"/>
                    <a:pt x="462" y="1276"/>
                  </a:cubicBezTo>
                  <a:cubicBezTo>
                    <a:pt x="429" y="1243"/>
                    <a:pt x="429" y="1209"/>
                    <a:pt x="395" y="1176"/>
                  </a:cubicBezTo>
                  <a:cubicBezTo>
                    <a:pt x="362" y="1143"/>
                    <a:pt x="362" y="1143"/>
                    <a:pt x="362" y="1109"/>
                  </a:cubicBezTo>
                  <a:cubicBezTo>
                    <a:pt x="329" y="1043"/>
                    <a:pt x="329" y="1009"/>
                    <a:pt x="329" y="976"/>
                  </a:cubicBezTo>
                  <a:cubicBezTo>
                    <a:pt x="329" y="942"/>
                    <a:pt x="329" y="909"/>
                    <a:pt x="329" y="876"/>
                  </a:cubicBezTo>
                  <a:cubicBezTo>
                    <a:pt x="329" y="842"/>
                    <a:pt x="329" y="809"/>
                    <a:pt x="329" y="776"/>
                  </a:cubicBezTo>
                  <a:cubicBezTo>
                    <a:pt x="329" y="709"/>
                    <a:pt x="329" y="676"/>
                    <a:pt x="329" y="642"/>
                  </a:cubicBezTo>
                  <a:cubicBezTo>
                    <a:pt x="362" y="609"/>
                    <a:pt x="362" y="576"/>
                    <a:pt x="362" y="542"/>
                  </a:cubicBezTo>
                  <a:cubicBezTo>
                    <a:pt x="362" y="509"/>
                    <a:pt x="362" y="442"/>
                    <a:pt x="395" y="409"/>
                  </a:cubicBezTo>
                  <a:cubicBezTo>
                    <a:pt x="395" y="375"/>
                    <a:pt x="429" y="342"/>
                    <a:pt x="429" y="342"/>
                  </a:cubicBezTo>
                  <a:cubicBezTo>
                    <a:pt x="462" y="309"/>
                    <a:pt x="496" y="275"/>
                    <a:pt x="529" y="242"/>
                  </a:cubicBezTo>
                  <a:cubicBezTo>
                    <a:pt x="562" y="242"/>
                    <a:pt x="596" y="209"/>
                    <a:pt x="629" y="209"/>
                  </a:cubicBezTo>
                  <a:cubicBezTo>
                    <a:pt x="662" y="175"/>
                    <a:pt x="729" y="175"/>
                    <a:pt x="762" y="175"/>
                  </a:cubicBezTo>
                  <a:close/>
                  <a:moveTo>
                    <a:pt x="694" y="1"/>
                  </a:moveTo>
                  <a:cubicBezTo>
                    <a:pt x="306" y="1"/>
                    <a:pt x="0" y="343"/>
                    <a:pt x="62" y="742"/>
                  </a:cubicBezTo>
                  <a:cubicBezTo>
                    <a:pt x="29" y="809"/>
                    <a:pt x="29" y="909"/>
                    <a:pt x="62" y="976"/>
                  </a:cubicBezTo>
                  <a:cubicBezTo>
                    <a:pt x="62" y="1043"/>
                    <a:pt x="62" y="1109"/>
                    <a:pt x="95" y="1176"/>
                  </a:cubicBezTo>
                  <a:cubicBezTo>
                    <a:pt x="129" y="1243"/>
                    <a:pt x="162" y="1276"/>
                    <a:pt x="229" y="1343"/>
                  </a:cubicBezTo>
                  <a:cubicBezTo>
                    <a:pt x="295" y="1376"/>
                    <a:pt x="362" y="1409"/>
                    <a:pt x="429" y="1443"/>
                  </a:cubicBezTo>
                  <a:cubicBezTo>
                    <a:pt x="529" y="1476"/>
                    <a:pt x="629" y="1476"/>
                    <a:pt x="729" y="1476"/>
                  </a:cubicBezTo>
                  <a:cubicBezTo>
                    <a:pt x="829" y="1476"/>
                    <a:pt x="929" y="1476"/>
                    <a:pt x="1029" y="1443"/>
                  </a:cubicBezTo>
                  <a:cubicBezTo>
                    <a:pt x="1096" y="1409"/>
                    <a:pt x="1163" y="1376"/>
                    <a:pt x="1229" y="1343"/>
                  </a:cubicBezTo>
                  <a:cubicBezTo>
                    <a:pt x="1296" y="1276"/>
                    <a:pt x="1329" y="1209"/>
                    <a:pt x="1363" y="1176"/>
                  </a:cubicBezTo>
                  <a:cubicBezTo>
                    <a:pt x="1396" y="1109"/>
                    <a:pt x="1430" y="1043"/>
                    <a:pt x="1463" y="976"/>
                  </a:cubicBezTo>
                  <a:cubicBezTo>
                    <a:pt x="1463" y="876"/>
                    <a:pt x="1463" y="809"/>
                    <a:pt x="1496" y="742"/>
                  </a:cubicBezTo>
                  <a:cubicBezTo>
                    <a:pt x="1496" y="242"/>
                    <a:pt x="1263" y="8"/>
                    <a:pt x="796" y="8"/>
                  </a:cubicBezTo>
                  <a:cubicBezTo>
                    <a:pt x="761" y="3"/>
                    <a:pt x="727" y="1"/>
                    <a:pt x="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923;p67">
              <a:extLst>
                <a:ext uri="{FF2B5EF4-FFF2-40B4-BE49-F238E27FC236}">
                  <a16:creationId xmlns:a16="http://schemas.microsoft.com/office/drawing/2014/main" id="{BA09B86A-F643-4937-8C87-FF33FC15F502}"/>
                </a:ext>
              </a:extLst>
            </p:cNvPr>
            <p:cNvSpPr/>
            <p:nvPr/>
          </p:nvSpPr>
          <p:spPr>
            <a:xfrm>
              <a:off x="6430325" y="4509775"/>
              <a:ext cx="36675" cy="37600"/>
            </a:xfrm>
            <a:custGeom>
              <a:avLst/>
              <a:gdLst/>
              <a:ahLst/>
              <a:cxnLst/>
              <a:rect l="l" t="t" r="r" b="b"/>
              <a:pathLst>
                <a:path w="1467" h="1504" extrusionOk="0">
                  <a:moveTo>
                    <a:pt x="899" y="202"/>
                  </a:moveTo>
                  <a:cubicBezTo>
                    <a:pt x="933" y="202"/>
                    <a:pt x="966" y="236"/>
                    <a:pt x="999" y="236"/>
                  </a:cubicBezTo>
                  <a:cubicBezTo>
                    <a:pt x="1033" y="269"/>
                    <a:pt x="1066" y="302"/>
                    <a:pt x="1066" y="336"/>
                  </a:cubicBezTo>
                  <a:cubicBezTo>
                    <a:pt x="1099" y="336"/>
                    <a:pt x="1099" y="369"/>
                    <a:pt x="1133" y="402"/>
                  </a:cubicBezTo>
                  <a:cubicBezTo>
                    <a:pt x="1133" y="436"/>
                    <a:pt x="1133" y="502"/>
                    <a:pt x="1133" y="536"/>
                  </a:cubicBezTo>
                  <a:cubicBezTo>
                    <a:pt x="1133" y="569"/>
                    <a:pt x="1133" y="603"/>
                    <a:pt x="1133" y="636"/>
                  </a:cubicBezTo>
                  <a:lnTo>
                    <a:pt x="1133" y="769"/>
                  </a:lnTo>
                  <a:lnTo>
                    <a:pt x="1133" y="869"/>
                  </a:lnTo>
                  <a:lnTo>
                    <a:pt x="1133" y="1003"/>
                  </a:lnTo>
                  <a:cubicBezTo>
                    <a:pt x="1133" y="1036"/>
                    <a:pt x="1133" y="1070"/>
                    <a:pt x="1099" y="1103"/>
                  </a:cubicBezTo>
                  <a:cubicBezTo>
                    <a:pt x="1099" y="1136"/>
                    <a:pt x="1066" y="1170"/>
                    <a:pt x="1066" y="1203"/>
                  </a:cubicBezTo>
                  <a:cubicBezTo>
                    <a:pt x="1033" y="1236"/>
                    <a:pt x="999" y="1236"/>
                    <a:pt x="966" y="1270"/>
                  </a:cubicBezTo>
                  <a:cubicBezTo>
                    <a:pt x="933" y="1303"/>
                    <a:pt x="899" y="1303"/>
                    <a:pt x="866" y="1336"/>
                  </a:cubicBezTo>
                  <a:lnTo>
                    <a:pt x="866" y="1303"/>
                  </a:lnTo>
                  <a:cubicBezTo>
                    <a:pt x="833" y="1336"/>
                    <a:pt x="766" y="1336"/>
                    <a:pt x="699" y="1336"/>
                  </a:cubicBezTo>
                  <a:cubicBezTo>
                    <a:pt x="666" y="1336"/>
                    <a:pt x="599" y="1336"/>
                    <a:pt x="566" y="1303"/>
                  </a:cubicBezTo>
                  <a:cubicBezTo>
                    <a:pt x="532" y="1303"/>
                    <a:pt x="499" y="1270"/>
                    <a:pt x="466" y="1270"/>
                  </a:cubicBezTo>
                  <a:cubicBezTo>
                    <a:pt x="432" y="1236"/>
                    <a:pt x="399" y="1203"/>
                    <a:pt x="399" y="1170"/>
                  </a:cubicBezTo>
                  <a:cubicBezTo>
                    <a:pt x="366" y="1170"/>
                    <a:pt x="366" y="1136"/>
                    <a:pt x="332" y="1103"/>
                  </a:cubicBezTo>
                  <a:cubicBezTo>
                    <a:pt x="332" y="1070"/>
                    <a:pt x="332" y="1003"/>
                    <a:pt x="332" y="969"/>
                  </a:cubicBezTo>
                  <a:cubicBezTo>
                    <a:pt x="332" y="936"/>
                    <a:pt x="332" y="903"/>
                    <a:pt x="332" y="869"/>
                  </a:cubicBezTo>
                  <a:lnTo>
                    <a:pt x="332" y="769"/>
                  </a:lnTo>
                  <a:cubicBezTo>
                    <a:pt x="332" y="703"/>
                    <a:pt x="299" y="669"/>
                    <a:pt x="332" y="636"/>
                  </a:cubicBezTo>
                  <a:cubicBezTo>
                    <a:pt x="332" y="603"/>
                    <a:pt x="332" y="569"/>
                    <a:pt x="332" y="536"/>
                  </a:cubicBezTo>
                  <a:cubicBezTo>
                    <a:pt x="332" y="502"/>
                    <a:pt x="366" y="436"/>
                    <a:pt x="366" y="402"/>
                  </a:cubicBezTo>
                  <a:cubicBezTo>
                    <a:pt x="399" y="369"/>
                    <a:pt x="399" y="336"/>
                    <a:pt x="432" y="336"/>
                  </a:cubicBezTo>
                  <a:cubicBezTo>
                    <a:pt x="466" y="302"/>
                    <a:pt x="466" y="269"/>
                    <a:pt x="499" y="236"/>
                  </a:cubicBezTo>
                  <a:cubicBezTo>
                    <a:pt x="532" y="236"/>
                    <a:pt x="566" y="202"/>
                    <a:pt x="599" y="202"/>
                  </a:cubicBezTo>
                  <a:close/>
                  <a:moveTo>
                    <a:pt x="711" y="0"/>
                  </a:moveTo>
                  <a:cubicBezTo>
                    <a:pt x="305" y="0"/>
                    <a:pt x="0" y="354"/>
                    <a:pt x="32" y="769"/>
                  </a:cubicBezTo>
                  <a:cubicBezTo>
                    <a:pt x="32" y="836"/>
                    <a:pt x="32" y="936"/>
                    <a:pt x="32" y="1003"/>
                  </a:cubicBezTo>
                  <a:cubicBezTo>
                    <a:pt x="32" y="1070"/>
                    <a:pt x="65" y="1136"/>
                    <a:pt x="99" y="1203"/>
                  </a:cubicBezTo>
                  <a:cubicBezTo>
                    <a:pt x="132" y="1270"/>
                    <a:pt x="165" y="1303"/>
                    <a:pt x="232" y="1370"/>
                  </a:cubicBezTo>
                  <a:cubicBezTo>
                    <a:pt x="299" y="1403"/>
                    <a:pt x="366" y="1436"/>
                    <a:pt x="432" y="1470"/>
                  </a:cubicBezTo>
                  <a:cubicBezTo>
                    <a:pt x="532" y="1503"/>
                    <a:pt x="632" y="1503"/>
                    <a:pt x="699" y="1503"/>
                  </a:cubicBezTo>
                  <a:cubicBezTo>
                    <a:pt x="799" y="1470"/>
                    <a:pt x="899" y="1470"/>
                    <a:pt x="999" y="1436"/>
                  </a:cubicBezTo>
                  <a:cubicBezTo>
                    <a:pt x="1099" y="1403"/>
                    <a:pt x="1166" y="1370"/>
                    <a:pt x="1233" y="1336"/>
                  </a:cubicBezTo>
                  <a:cubicBezTo>
                    <a:pt x="1266" y="1270"/>
                    <a:pt x="1333" y="1236"/>
                    <a:pt x="1366" y="1170"/>
                  </a:cubicBezTo>
                  <a:cubicBezTo>
                    <a:pt x="1433" y="1036"/>
                    <a:pt x="1466" y="903"/>
                    <a:pt x="1466" y="736"/>
                  </a:cubicBezTo>
                  <a:cubicBezTo>
                    <a:pt x="1466" y="269"/>
                    <a:pt x="1233" y="2"/>
                    <a:pt x="766" y="2"/>
                  </a:cubicBezTo>
                  <a:cubicBezTo>
                    <a:pt x="747" y="1"/>
                    <a:pt x="729" y="0"/>
                    <a:pt x="7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924;p67">
              <a:extLst>
                <a:ext uri="{FF2B5EF4-FFF2-40B4-BE49-F238E27FC236}">
                  <a16:creationId xmlns:a16="http://schemas.microsoft.com/office/drawing/2014/main" id="{F5FD2627-A1FD-4459-ABF6-1CA720A934B1}"/>
                </a:ext>
              </a:extLst>
            </p:cNvPr>
            <p:cNvSpPr/>
            <p:nvPr/>
          </p:nvSpPr>
          <p:spPr>
            <a:xfrm>
              <a:off x="6480375" y="4509625"/>
              <a:ext cx="36650" cy="36900"/>
            </a:xfrm>
            <a:custGeom>
              <a:avLst/>
              <a:gdLst/>
              <a:ahLst/>
              <a:cxnLst/>
              <a:rect l="l" t="t" r="r" b="b"/>
              <a:pathLst>
                <a:path w="1466" h="1476" extrusionOk="0">
                  <a:moveTo>
                    <a:pt x="865" y="175"/>
                  </a:moveTo>
                  <a:cubicBezTo>
                    <a:pt x="899" y="208"/>
                    <a:pt x="932" y="208"/>
                    <a:pt x="965" y="242"/>
                  </a:cubicBezTo>
                  <a:cubicBezTo>
                    <a:pt x="999" y="242"/>
                    <a:pt x="1032" y="275"/>
                    <a:pt x="1032" y="308"/>
                  </a:cubicBezTo>
                  <a:cubicBezTo>
                    <a:pt x="1065" y="342"/>
                    <a:pt x="1065" y="375"/>
                    <a:pt x="1099" y="408"/>
                  </a:cubicBezTo>
                  <a:cubicBezTo>
                    <a:pt x="1099" y="442"/>
                    <a:pt x="1099" y="475"/>
                    <a:pt x="1132" y="508"/>
                  </a:cubicBezTo>
                  <a:cubicBezTo>
                    <a:pt x="1132" y="542"/>
                    <a:pt x="1132" y="575"/>
                    <a:pt x="1132" y="642"/>
                  </a:cubicBezTo>
                  <a:cubicBezTo>
                    <a:pt x="1132" y="675"/>
                    <a:pt x="1132" y="709"/>
                    <a:pt x="1132" y="742"/>
                  </a:cubicBezTo>
                  <a:lnTo>
                    <a:pt x="1132" y="842"/>
                  </a:lnTo>
                  <a:lnTo>
                    <a:pt x="1132" y="975"/>
                  </a:lnTo>
                  <a:cubicBezTo>
                    <a:pt x="1099" y="1009"/>
                    <a:pt x="1099" y="1042"/>
                    <a:pt x="1099" y="1076"/>
                  </a:cubicBezTo>
                  <a:cubicBezTo>
                    <a:pt x="1065" y="1109"/>
                    <a:pt x="1065" y="1142"/>
                    <a:pt x="1032" y="1176"/>
                  </a:cubicBezTo>
                  <a:cubicBezTo>
                    <a:pt x="999" y="1209"/>
                    <a:pt x="999" y="1209"/>
                    <a:pt x="965" y="1242"/>
                  </a:cubicBezTo>
                  <a:cubicBezTo>
                    <a:pt x="932" y="1276"/>
                    <a:pt x="899" y="1276"/>
                    <a:pt x="865" y="1309"/>
                  </a:cubicBezTo>
                  <a:lnTo>
                    <a:pt x="565" y="1309"/>
                  </a:lnTo>
                  <a:cubicBezTo>
                    <a:pt x="498" y="1276"/>
                    <a:pt x="432" y="1242"/>
                    <a:pt x="398" y="1176"/>
                  </a:cubicBezTo>
                  <a:cubicBezTo>
                    <a:pt x="365" y="1142"/>
                    <a:pt x="365" y="1109"/>
                    <a:pt x="332" y="1076"/>
                  </a:cubicBezTo>
                  <a:cubicBezTo>
                    <a:pt x="332" y="1042"/>
                    <a:pt x="332" y="1009"/>
                    <a:pt x="332" y="975"/>
                  </a:cubicBezTo>
                  <a:cubicBezTo>
                    <a:pt x="298" y="942"/>
                    <a:pt x="298" y="875"/>
                    <a:pt x="332" y="842"/>
                  </a:cubicBezTo>
                  <a:cubicBezTo>
                    <a:pt x="298" y="809"/>
                    <a:pt x="298" y="775"/>
                    <a:pt x="332" y="742"/>
                  </a:cubicBezTo>
                  <a:cubicBezTo>
                    <a:pt x="298" y="709"/>
                    <a:pt x="298" y="675"/>
                    <a:pt x="332" y="642"/>
                  </a:cubicBezTo>
                  <a:lnTo>
                    <a:pt x="332" y="508"/>
                  </a:lnTo>
                  <a:cubicBezTo>
                    <a:pt x="332" y="475"/>
                    <a:pt x="332" y="442"/>
                    <a:pt x="365" y="408"/>
                  </a:cubicBezTo>
                  <a:cubicBezTo>
                    <a:pt x="365" y="375"/>
                    <a:pt x="365" y="342"/>
                    <a:pt x="398" y="308"/>
                  </a:cubicBezTo>
                  <a:cubicBezTo>
                    <a:pt x="432" y="275"/>
                    <a:pt x="432" y="242"/>
                    <a:pt x="465" y="242"/>
                  </a:cubicBezTo>
                  <a:cubicBezTo>
                    <a:pt x="498" y="208"/>
                    <a:pt x="532" y="208"/>
                    <a:pt x="598" y="175"/>
                  </a:cubicBezTo>
                  <a:close/>
                  <a:moveTo>
                    <a:pt x="664" y="0"/>
                  </a:moveTo>
                  <a:cubicBezTo>
                    <a:pt x="281" y="0"/>
                    <a:pt x="1" y="343"/>
                    <a:pt x="31" y="742"/>
                  </a:cubicBezTo>
                  <a:cubicBezTo>
                    <a:pt x="31" y="809"/>
                    <a:pt x="31" y="909"/>
                    <a:pt x="31" y="975"/>
                  </a:cubicBezTo>
                  <a:cubicBezTo>
                    <a:pt x="65" y="1042"/>
                    <a:pt x="65" y="1109"/>
                    <a:pt x="98" y="1176"/>
                  </a:cubicBezTo>
                  <a:cubicBezTo>
                    <a:pt x="131" y="1242"/>
                    <a:pt x="165" y="1309"/>
                    <a:pt x="232" y="1342"/>
                  </a:cubicBezTo>
                  <a:cubicBezTo>
                    <a:pt x="298" y="1376"/>
                    <a:pt x="365" y="1409"/>
                    <a:pt x="432" y="1442"/>
                  </a:cubicBezTo>
                  <a:cubicBezTo>
                    <a:pt x="532" y="1476"/>
                    <a:pt x="632" y="1476"/>
                    <a:pt x="732" y="1476"/>
                  </a:cubicBezTo>
                  <a:cubicBezTo>
                    <a:pt x="832" y="1476"/>
                    <a:pt x="932" y="1476"/>
                    <a:pt x="1032" y="1442"/>
                  </a:cubicBezTo>
                  <a:cubicBezTo>
                    <a:pt x="1099" y="1409"/>
                    <a:pt x="1166" y="1376"/>
                    <a:pt x="1232" y="1342"/>
                  </a:cubicBezTo>
                  <a:cubicBezTo>
                    <a:pt x="1299" y="1276"/>
                    <a:pt x="1332" y="1242"/>
                    <a:pt x="1366" y="1176"/>
                  </a:cubicBezTo>
                  <a:cubicBezTo>
                    <a:pt x="1399" y="1109"/>
                    <a:pt x="1432" y="1042"/>
                    <a:pt x="1432" y="975"/>
                  </a:cubicBezTo>
                  <a:cubicBezTo>
                    <a:pt x="1466" y="875"/>
                    <a:pt x="1466" y="809"/>
                    <a:pt x="1466" y="742"/>
                  </a:cubicBezTo>
                  <a:cubicBezTo>
                    <a:pt x="1466" y="242"/>
                    <a:pt x="1232" y="8"/>
                    <a:pt x="765" y="8"/>
                  </a:cubicBezTo>
                  <a:cubicBezTo>
                    <a:pt x="731" y="3"/>
                    <a:pt x="697" y="0"/>
                    <a:pt x="6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925;p67">
              <a:extLst>
                <a:ext uri="{FF2B5EF4-FFF2-40B4-BE49-F238E27FC236}">
                  <a16:creationId xmlns:a16="http://schemas.microsoft.com/office/drawing/2014/main" id="{49A2CFBD-2A59-4056-963D-8A89AB0B0581}"/>
                </a:ext>
              </a:extLst>
            </p:cNvPr>
            <p:cNvSpPr/>
            <p:nvPr/>
          </p:nvSpPr>
          <p:spPr>
            <a:xfrm>
              <a:off x="6528825" y="4509625"/>
              <a:ext cx="37400" cy="36900"/>
            </a:xfrm>
            <a:custGeom>
              <a:avLst/>
              <a:gdLst/>
              <a:ahLst/>
              <a:cxnLst/>
              <a:rect l="l" t="t" r="r" b="b"/>
              <a:pathLst>
                <a:path w="1496" h="1476" extrusionOk="0">
                  <a:moveTo>
                    <a:pt x="929" y="175"/>
                  </a:moveTo>
                  <a:cubicBezTo>
                    <a:pt x="962" y="175"/>
                    <a:pt x="995" y="208"/>
                    <a:pt x="1029" y="208"/>
                  </a:cubicBezTo>
                  <a:cubicBezTo>
                    <a:pt x="1062" y="242"/>
                    <a:pt x="1096" y="275"/>
                    <a:pt x="1096" y="308"/>
                  </a:cubicBezTo>
                  <a:cubicBezTo>
                    <a:pt x="1129" y="308"/>
                    <a:pt x="1129" y="342"/>
                    <a:pt x="1162" y="375"/>
                  </a:cubicBezTo>
                  <a:cubicBezTo>
                    <a:pt x="1162" y="408"/>
                    <a:pt x="1162" y="475"/>
                    <a:pt x="1196" y="508"/>
                  </a:cubicBezTo>
                  <a:lnTo>
                    <a:pt x="1196" y="609"/>
                  </a:lnTo>
                  <a:lnTo>
                    <a:pt x="1196" y="742"/>
                  </a:lnTo>
                  <a:lnTo>
                    <a:pt x="1196" y="842"/>
                  </a:lnTo>
                  <a:lnTo>
                    <a:pt x="1196" y="942"/>
                  </a:lnTo>
                  <a:cubicBezTo>
                    <a:pt x="1162" y="975"/>
                    <a:pt x="1162" y="1009"/>
                    <a:pt x="1162" y="1042"/>
                  </a:cubicBezTo>
                  <a:cubicBezTo>
                    <a:pt x="1129" y="1109"/>
                    <a:pt x="1129" y="1109"/>
                    <a:pt x="1096" y="1142"/>
                  </a:cubicBezTo>
                  <a:cubicBezTo>
                    <a:pt x="1096" y="1176"/>
                    <a:pt x="1062" y="1209"/>
                    <a:pt x="1029" y="1242"/>
                  </a:cubicBezTo>
                  <a:cubicBezTo>
                    <a:pt x="995" y="1242"/>
                    <a:pt x="962" y="1276"/>
                    <a:pt x="929" y="1276"/>
                  </a:cubicBezTo>
                  <a:cubicBezTo>
                    <a:pt x="862" y="1309"/>
                    <a:pt x="829" y="1309"/>
                    <a:pt x="795" y="1309"/>
                  </a:cubicBezTo>
                  <a:cubicBezTo>
                    <a:pt x="729" y="1309"/>
                    <a:pt x="695" y="1309"/>
                    <a:pt x="629" y="1276"/>
                  </a:cubicBezTo>
                  <a:cubicBezTo>
                    <a:pt x="595" y="1276"/>
                    <a:pt x="562" y="1276"/>
                    <a:pt x="528" y="1242"/>
                  </a:cubicBezTo>
                  <a:cubicBezTo>
                    <a:pt x="495" y="1209"/>
                    <a:pt x="462" y="1176"/>
                    <a:pt x="462" y="1142"/>
                  </a:cubicBezTo>
                  <a:cubicBezTo>
                    <a:pt x="428" y="1142"/>
                    <a:pt x="428" y="1109"/>
                    <a:pt x="395" y="1076"/>
                  </a:cubicBezTo>
                  <a:cubicBezTo>
                    <a:pt x="395" y="1042"/>
                    <a:pt x="395" y="975"/>
                    <a:pt x="362" y="942"/>
                  </a:cubicBezTo>
                  <a:lnTo>
                    <a:pt x="362" y="842"/>
                  </a:lnTo>
                  <a:lnTo>
                    <a:pt x="362" y="742"/>
                  </a:lnTo>
                  <a:lnTo>
                    <a:pt x="362" y="609"/>
                  </a:lnTo>
                  <a:cubicBezTo>
                    <a:pt x="362" y="575"/>
                    <a:pt x="362" y="542"/>
                    <a:pt x="362" y="508"/>
                  </a:cubicBezTo>
                  <a:cubicBezTo>
                    <a:pt x="395" y="475"/>
                    <a:pt x="395" y="442"/>
                    <a:pt x="395" y="408"/>
                  </a:cubicBezTo>
                  <a:cubicBezTo>
                    <a:pt x="428" y="375"/>
                    <a:pt x="428" y="342"/>
                    <a:pt x="462" y="308"/>
                  </a:cubicBezTo>
                  <a:cubicBezTo>
                    <a:pt x="462" y="275"/>
                    <a:pt x="495" y="242"/>
                    <a:pt x="528" y="208"/>
                  </a:cubicBezTo>
                  <a:cubicBezTo>
                    <a:pt x="562" y="208"/>
                    <a:pt x="595" y="175"/>
                    <a:pt x="629" y="175"/>
                  </a:cubicBezTo>
                  <a:close/>
                  <a:moveTo>
                    <a:pt x="667" y="0"/>
                  </a:moveTo>
                  <a:cubicBezTo>
                    <a:pt x="306" y="0"/>
                    <a:pt x="0" y="343"/>
                    <a:pt x="61" y="742"/>
                  </a:cubicBezTo>
                  <a:cubicBezTo>
                    <a:pt x="61" y="809"/>
                    <a:pt x="61" y="875"/>
                    <a:pt x="61" y="975"/>
                  </a:cubicBezTo>
                  <a:cubicBezTo>
                    <a:pt x="95" y="1042"/>
                    <a:pt x="128" y="1109"/>
                    <a:pt x="128" y="1176"/>
                  </a:cubicBezTo>
                  <a:cubicBezTo>
                    <a:pt x="162" y="1209"/>
                    <a:pt x="228" y="1276"/>
                    <a:pt x="262" y="1342"/>
                  </a:cubicBezTo>
                  <a:cubicBezTo>
                    <a:pt x="328" y="1376"/>
                    <a:pt x="395" y="1409"/>
                    <a:pt x="495" y="1442"/>
                  </a:cubicBezTo>
                  <a:cubicBezTo>
                    <a:pt x="562" y="1476"/>
                    <a:pt x="662" y="1476"/>
                    <a:pt x="762" y="1476"/>
                  </a:cubicBezTo>
                  <a:cubicBezTo>
                    <a:pt x="862" y="1476"/>
                    <a:pt x="962" y="1442"/>
                    <a:pt x="1062" y="1442"/>
                  </a:cubicBezTo>
                  <a:cubicBezTo>
                    <a:pt x="1129" y="1409"/>
                    <a:pt x="1196" y="1376"/>
                    <a:pt x="1262" y="1309"/>
                  </a:cubicBezTo>
                  <a:cubicBezTo>
                    <a:pt x="1329" y="1276"/>
                    <a:pt x="1362" y="1209"/>
                    <a:pt x="1396" y="1142"/>
                  </a:cubicBezTo>
                  <a:cubicBezTo>
                    <a:pt x="1429" y="1076"/>
                    <a:pt x="1462" y="1009"/>
                    <a:pt x="1462" y="942"/>
                  </a:cubicBezTo>
                  <a:cubicBezTo>
                    <a:pt x="1496" y="875"/>
                    <a:pt x="1496" y="809"/>
                    <a:pt x="1496" y="742"/>
                  </a:cubicBezTo>
                  <a:cubicBezTo>
                    <a:pt x="1496" y="242"/>
                    <a:pt x="1262" y="8"/>
                    <a:pt x="762" y="8"/>
                  </a:cubicBezTo>
                  <a:cubicBezTo>
                    <a:pt x="730" y="3"/>
                    <a:pt x="698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926;p67">
              <a:extLst>
                <a:ext uri="{FF2B5EF4-FFF2-40B4-BE49-F238E27FC236}">
                  <a16:creationId xmlns:a16="http://schemas.microsoft.com/office/drawing/2014/main" id="{CE565C47-B2C9-4EE7-A284-889EDB601714}"/>
                </a:ext>
              </a:extLst>
            </p:cNvPr>
            <p:cNvSpPr/>
            <p:nvPr/>
          </p:nvSpPr>
          <p:spPr>
            <a:xfrm>
              <a:off x="6636250" y="4508775"/>
              <a:ext cx="36650" cy="36725"/>
            </a:xfrm>
            <a:custGeom>
              <a:avLst/>
              <a:gdLst/>
              <a:ahLst/>
              <a:cxnLst/>
              <a:rect l="l" t="t" r="r" b="b"/>
              <a:pathLst>
                <a:path w="1466" h="1469" extrusionOk="0">
                  <a:moveTo>
                    <a:pt x="835" y="176"/>
                  </a:moveTo>
                  <a:cubicBezTo>
                    <a:pt x="868" y="176"/>
                    <a:pt x="935" y="209"/>
                    <a:pt x="968" y="242"/>
                  </a:cubicBezTo>
                  <a:cubicBezTo>
                    <a:pt x="968" y="242"/>
                    <a:pt x="1002" y="276"/>
                    <a:pt x="1035" y="309"/>
                  </a:cubicBezTo>
                  <a:lnTo>
                    <a:pt x="1102" y="409"/>
                  </a:lnTo>
                  <a:cubicBezTo>
                    <a:pt x="1102" y="442"/>
                    <a:pt x="1135" y="476"/>
                    <a:pt x="1135" y="509"/>
                  </a:cubicBezTo>
                  <a:lnTo>
                    <a:pt x="1135" y="609"/>
                  </a:lnTo>
                  <a:lnTo>
                    <a:pt x="1135" y="743"/>
                  </a:lnTo>
                  <a:lnTo>
                    <a:pt x="1135" y="843"/>
                  </a:lnTo>
                  <a:lnTo>
                    <a:pt x="1135" y="943"/>
                  </a:lnTo>
                  <a:cubicBezTo>
                    <a:pt x="1102" y="976"/>
                    <a:pt x="1102" y="1043"/>
                    <a:pt x="1102" y="1076"/>
                  </a:cubicBezTo>
                  <a:cubicBezTo>
                    <a:pt x="1068" y="1110"/>
                    <a:pt x="1068" y="1143"/>
                    <a:pt x="1035" y="1176"/>
                  </a:cubicBezTo>
                  <a:cubicBezTo>
                    <a:pt x="1002" y="1210"/>
                    <a:pt x="935" y="1276"/>
                    <a:pt x="868" y="1276"/>
                  </a:cubicBezTo>
                  <a:cubicBezTo>
                    <a:pt x="835" y="1310"/>
                    <a:pt x="768" y="1310"/>
                    <a:pt x="735" y="1310"/>
                  </a:cubicBezTo>
                  <a:lnTo>
                    <a:pt x="601" y="1310"/>
                  </a:lnTo>
                  <a:cubicBezTo>
                    <a:pt x="535" y="1310"/>
                    <a:pt x="501" y="1276"/>
                    <a:pt x="468" y="1276"/>
                  </a:cubicBezTo>
                  <a:cubicBezTo>
                    <a:pt x="434" y="1243"/>
                    <a:pt x="434" y="1210"/>
                    <a:pt x="401" y="1176"/>
                  </a:cubicBezTo>
                  <a:cubicBezTo>
                    <a:pt x="368" y="1143"/>
                    <a:pt x="368" y="1110"/>
                    <a:pt x="334" y="1076"/>
                  </a:cubicBezTo>
                  <a:cubicBezTo>
                    <a:pt x="334" y="1043"/>
                    <a:pt x="334" y="1009"/>
                    <a:pt x="301" y="976"/>
                  </a:cubicBezTo>
                  <a:cubicBezTo>
                    <a:pt x="301" y="943"/>
                    <a:pt x="301" y="909"/>
                    <a:pt x="301" y="876"/>
                  </a:cubicBezTo>
                  <a:cubicBezTo>
                    <a:pt x="301" y="843"/>
                    <a:pt x="301" y="776"/>
                    <a:pt x="301" y="743"/>
                  </a:cubicBezTo>
                  <a:lnTo>
                    <a:pt x="301" y="643"/>
                  </a:lnTo>
                  <a:cubicBezTo>
                    <a:pt x="301" y="609"/>
                    <a:pt x="301" y="576"/>
                    <a:pt x="301" y="542"/>
                  </a:cubicBezTo>
                  <a:cubicBezTo>
                    <a:pt x="334" y="476"/>
                    <a:pt x="334" y="442"/>
                    <a:pt x="334" y="409"/>
                  </a:cubicBezTo>
                  <a:cubicBezTo>
                    <a:pt x="368" y="376"/>
                    <a:pt x="368" y="342"/>
                    <a:pt x="401" y="309"/>
                  </a:cubicBezTo>
                  <a:cubicBezTo>
                    <a:pt x="401" y="309"/>
                    <a:pt x="434" y="276"/>
                    <a:pt x="468" y="242"/>
                  </a:cubicBezTo>
                  <a:cubicBezTo>
                    <a:pt x="501" y="209"/>
                    <a:pt x="535" y="209"/>
                    <a:pt x="568" y="209"/>
                  </a:cubicBezTo>
                  <a:cubicBezTo>
                    <a:pt x="601" y="176"/>
                    <a:pt x="668" y="176"/>
                    <a:pt x="701" y="176"/>
                  </a:cubicBezTo>
                  <a:close/>
                  <a:moveTo>
                    <a:pt x="803" y="1"/>
                  </a:moveTo>
                  <a:cubicBezTo>
                    <a:pt x="770" y="1"/>
                    <a:pt x="736" y="3"/>
                    <a:pt x="701" y="9"/>
                  </a:cubicBezTo>
                  <a:cubicBezTo>
                    <a:pt x="234" y="9"/>
                    <a:pt x="1" y="242"/>
                    <a:pt x="1" y="743"/>
                  </a:cubicBezTo>
                  <a:cubicBezTo>
                    <a:pt x="1" y="809"/>
                    <a:pt x="1" y="876"/>
                    <a:pt x="34" y="976"/>
                  </a:cubicBezTo>
                  <a:cubicBezTo>
                    <a:pt x="34" y="1043"/>
                    <a:pt x="68" y="1110"/>
                    <a:pt x="101" y="1176"/>
                  </a:cubicBezTo>
                  <a:cubicBezTo>
                    <a:pt x="134" y="1243"/>
                    <a:pt x="168" y="1276"/>
                    <a:pt x="234" y="1343"/>
                  </a:cubicBezTo>
                  <a:cubicBezTo>
                    <a:pt x="301" y="1376"/>
                    <a:pt x="368" y="1410"/>
                    <a:pt x="468" y="1443"/>
                  </a:cubicBezTo>
                  <a:cubicBezTo>
                    <a:pt x="568" y="1460"/>
                    <a:pt x="668" y="1468"/>
                    <a:pt x="764" y="1468"/>
                  </a:cubicBezTo>
                  <a:cubicBezTo>
                    <a:pt x="860" y="1468"/>
                    <a:pt x="952" y="1460"/>
                    <a:pt x="1035" y="1443"/>
                  </a:cubicBezTo>
                  <a:cubicBezTo>
                    <a:pt x="1135" y="1410"/>
                    <a:pt x="1202" y="1376"/>
                    <a:pt x="1235" y="1310"/>
                  </a:cubicBezTo>
                  <a:cubicBezTo>
                    <a:pt x="1302" y="1276"/>
                    <a:pt x="1335" y="1210"/>
                    <a:pt x="1368" y="1143"/>
                  </a:cubicBezTo>
                  <a:cubicBezTo>
                    <a:pt x="1402" y="1076"/>
                    <a:pt x="1435" y="1009"/>
                    <a:pt x="1435" y="943"/>
                  </a:cubicBezTo>
                  <a:cubicBezTo>
                    <a:pt x="1435" y="876"/>
                    <a:pt x="1435" y="809"/>
                    <a:pt x="1435" y="743"/>
                  </a:cubicBezTo>
                  <a:cubicBezTo>
                    <a:pt x="1466" y="344"/>
                    <a:pt x="1186" y="1"/>
                    <a:pt x="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927;p67">
              <a:extLst>
                <a:ext uri="{FF2B5EF4-FFF2-40B4-BE49-F238E27FC236}">
                  <a16:creationId xmlns:a16="http://schemas.microsoft.com/office/drawing/2014/main" id="{45B59C89-2C4D-45AB-815E-EAA8D9CEEFF1}"/>
                </a:ext>
              </a:extLst>
            </p:cNvPr>
            <p:cNvSpPr/>
            <p:nvPr/>
          </p:nvSpPr>
          <p:spPr>
            <a:xfrm>
              <a:off x="6684625" y="4508100"/>
              <a:ext cx="37525" cy="37600"/>
            </a:xfrm>
            <a:custGeom>
              <a:avLst/>
              <a:gdLst/>
              <a:ahLst/>
              <a:cxnLst/>
              <a:rect l="l" t="t" r="r" b="b"/>
              <a:pathLst>
                <a:path w="1501" h="1504" extrusionOk="0">
                  <a:moveTo>
                    <a:pt x="784" y="178"/>
                  </a:moveTo>
                  <a:cubicBezTo>
                    <a:pt x="809" y="178"/>
                    <a:pt x="834" y="186"/>
                    <a:pt x="868" y="203"/>
                  </a:cubicBezTo>
                  <a:cubicBezTo>
                    <a:pt x="901" y="203"/>
                    <a:pt x="935" y="203"/>
                    <a:pt x="968" y="236"/>
                  </a:cubicBezTo>
                  <a:cubicBezTo>
                    <a:pt x="1001" y="269"/>
                    <a:pt x="1001" y="303"/>
                    <a:pt x="1035" y="303"/>
                  </a:cubicBezTo>
                  <a:cubicBezTo>
                    <a:pt x="1068" y="369"/>
                    <a:pt x="1101" y="436"/>
                    <a:pt x="1135" y="536"/>
                  </a:cubicBezTo>
                  <a:cubicBezTo>
                    <a:pt x="1135" y="569"/>
                    <a:pt x="1135" y="603"/>
                    <a:pt x="1135" y="636"/>
                  </a:cubicBezTo>
                  <a:lnTo>
                    <a:pt x="1135" y="736"/>
                  </a:lnTo>
                  <a:lnTo>
                    <a:pt x="1135" y="870"/>
                  </a:lnTo>
                  <a:lnTo>
                    <a:pt x="1135" y="970"/>
                  </a:lnTo>
                  <a:cubicBezTo>
                    <a:pt x="1135" y="1003"/>
                    <a:pt x="1135" y="1036"/>
                    <a:pt x="1135" y="1070"/>
                  </a:cubicBezTo>
                  <a:cubicBezTo>
                    <a:pt x="1101" y="1103"/>
                    <a:pt x="1101" y="1137"/>
                    <a:pt x="1068" y="1170"/>
                  </a:cubicBezTo>
                  <a:cubicBezTo>
                    <a:pt x="1068" y="1203"/>
                    <a:pt x="1035" y="1237"/>
                    <a:pt x="1001" y="1270"/>
                  </a:cubicBezTo>
                  <a:cubicBezTo>
                    <a:pt x="968" y="1270"/>
                    <a:pt x="935" y="1303"/>
                    <a:pt x="901" y="1303"/>
                  </a:cubicBezTo>
                  <a:cubicBezTo>
                    <a:pt x="868" y="1337"/>
                    <a:pt x="801" y="1337"/>
                    <a:pt x="734" y="1337"/>
                  </a:cubicBezTo>
                  <a:cubicBezTo>
                    <a:pt x="701" y="1337"/>
                    <a:pt x="634" y="1303"/>
                    <a:pt x="601" y="1303"/>
                  </a:cubicBezTo>
                  <a:cubicBezTo>
                    <a:pt x="568" y="1303"/>
                    <a:pt x="534" y="1270"/>
                    <a:pt x="501" y="1270"/>
                  </a:cubicBezTo>
                  <a:cubicBezTo>
                    <a:pt x="468" y="1237"/>
                    <a:pt x="434" y="1203"/>
                    <a:pt x="434" y="1170"/>
                  </a:cubicBezTo>
                  <a:cubicBezTo>
                    <a:pt x="401" y="1137"/>
                    <a:pt x="367" y="1103"/>
                    <a:pt x="367" y="1070"/>
                  </a:cubicBezTo>
                  <a:cubicBezTo>
                    <a:pt x="334" y="1036"/>
                    <a:pt x="334" y="1003"/>
                    <a:pt x="334" y="970"/>
                  </a:cubicBezTo>
                  <a:lnTo>
                    <a:pt x="334" y="870"/>
                  </a:lnTo>
                  <a:cubicBezTo>
                    <a:pt x="334" y="836"/>
                    <a:pt x="334" y="770"/>
                    <a:pt x="334" y="736"/>
                  </a:cubicBezTo>
                  <a:cubicBezTo>
                    <a:pt x="334" y="703"/>
                    <a:pt x="334" y="670"/>
                    <a:pt x="334" y="636"/>
                  </a:cubicBezTo>
                  <a:lnTo>
                    <a:pt x="334" y="536"/>
                  </a:lnTo>
                  <a:cubicBezTo>
                    <a:pt x="334" y="469"/>
                    <a:pt x="334" y="436"/>
                    <a:pt x="367" y="403"/>
                  </a:cubicBezTo>
                  <a:cubicBezTo>
                    <a:pt x="367" y="369"/>
                    <a:pt x="367" y="336"/>
                    <a:pt x="401" y="303"/>
                  </a:cubicBezTo>
                  <a:cubicBezTo>
                    <a:pt x="401" y="303"/>
                    <a:pt x="434" y="269"/>
                    <a:pt x="468" y="236"/>
                  </a:cubicBezTo>
                  <a:cubicBezTo>
                    <a:pt x="501" y="203"/>
                    <a:pt x="534" y="203"/>
                    <a:pt x="568" y="203"/>
                  </a:cubicBezTo>
                  <a:cubicBezTo>
                    <a:pt x="584" y="186"/>
                    <a:pt x="609" y="178"/>
                    <a:pt x="634" y="178"/>
                  </a:cubicBezTo>
                  <a:cubicBezTo>
                    <a:pt x="659" y="178"/>
                    <a:pt x="684" y="186"/>
                    <a:pt x="701" y="203"/>
                  </a:cubicBezTo>
                  <a:cubicBezTo>
                    <a:pt x="734" y="186"/>
                    <a:pt x="759" y="178"/>
                    <a:pt x="784" y="178"/>
                  </a:cubicBezTo>
                  <a:close/>
                  <a:moveTo>
                    <a:pt x="756" y="0"/>
                  </a:moveTo>
                  <a:cubicBezTo>
                    <a:pt x="738" y="0"/>
                    <a:pt x="719" y="1"/>
                    <a:pt x="701" y="2"/>
                  </a:cubicBezTo>
                  <a:cubicBezTo>
                    <a:pt x="234" y="2"/>
                    <a:pt x="1" y="269"/>
                    <a:pt x="34" y="770"/>
                  </a:cubicBezTo>
                  <a:cubicBezTo>
                    <a:pt x="34" y="836"/>
                    <a:pt x="34" y="903"/>
                    <a:pt x="67" y="970"/>
                  </a:cubicBezTo>
                  <a:cubicBezTo>
                    <a:pt x="67" y="1036"/>
                    <a:pt x="101" y="1103"/>
                    <a:pt x="134" y="1170"/>
                  </a:cubicBezTo>
                  <a:cubicBezTo>
                    <a:pt x="167" y="1237"/>
                    <a:pt x="201" y="1303"/>
                    <a:pt x="267" y="1337"/>
                  </a:cubicBezTo>
                  <a:cubicBezTo>
                    <a:pt x="334" y="1403"/>
                    <a:pt x="401" y="1437"/>
                    <a:pt x="501" y="1470"/>
                  </a:cubicBezTo>
                  <a:cubicBezTo>
                    <a:pt x="568" y="1470"/>
                    <a:pt x="668" y="1503"/>
                    <a:pt x="801" y="1503"/>
                  </a:cubicBezTo>
                  <a:cubicBezTo>
                    <a:pt x="868" y="1503"/>
                    <a:pt x="968" y="1470"/>
                    <a:pt x="1068" y="1437"/>
                  </a:cubicBezTo>
                  <a:cubicBezTo>
                    <a:pt x="1135" y="1437"/>
                    <a:pt x="1201" y="1403"/>
                    <a:pt x="1268" y="1337"/>
                  </a:cubicBezTo>
                  <a:cubicBezTo>
                    <a:pt x="1335" y="1303"/>
                    <a:pt x="1368" y="1237"/>
                    <a:pt x="1402" y="1170"/>
                  </a:cubicBezTo>
                  <a:cubicBezTo>
                    <a:pt x="1435" y="1103"/>
                    <a:pt x="1435" y="1036"/>
                    <a:pt x="1468" y="970"/>
                  </a:cubicBezTo>
                  <a:cubicBezTo>
                    <a:pt x="1468" y="903"/>
                    <a:pt x="1468" y="803"/>
                    <a:pt x="1468" y="736"/>
                  </a:cubicBezTo>
                  <a:cubicBezTo>
                    <a:pt x="1500" y="353"/>
                    <a:pt x="1165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928;p67">
              <a:extLst>
                <a:ext uri="{FF2B5EF4-FFF2-40B4-BE49-F238E27FC236}">
                  <a16:creationId xmlns:a16="http://schemas.microsoft.com/office/drawing/2014/main" id="{32D94F49-A993-4A97-9B7D-9FACD20FD7D8}"/>
                </a:ext>
              </a:extLst>
            </p:cNvPr>
            <p:cNvSpPr/>
            <p:nvPr/>
          </p:nvSpPr>
          <p:spPr>
            <a:xfrm>
              <a:off x="6733825" y="4507950"/>
              <a:ext cx="37500" cy="36925"/>
            </a:xfrm>
            <a:custGeom>
              <a:avLst/>
              <a:gdLst/>
              <a:ahLst/>
              <a:cxnLst/>
              <a:rect l="l" t="t" r="r" b="b"/>
              <a:pathLst>
                <a:path w="1500" h="1477" extrusionOk="0">
                  <a:moveTo>
                    <a:pt x="835" y="175"/>
                  </a:moveTo>
                  <a:cubicBezTo>
                    <a:pt x="868" y="209"/>
                    <a:pt x="901" y="209"/>
                    <a:pt x="968" y="242"/>
                  </a:cubicBezTo>
                  <a:cubicBezTo>
                    <a:pt x="968" y="242"/>
                    <a:pt x="1001" y="275"/>
                    <a:pt x="1035" y="309"/>
                  </a:cubicBezTo>
                  <a:cubicBezTo>
                    <a:pt x="1068" y="342"/>
                    <a:pt x="1068" y="375"/>
                    <a:pt x="1101" y="409"/>
                  </a:cubicBezTo>
                  <a:cubicBezTo>
                    <a:pt x="1101" y="442"/>
                    <a:pt x="1101" y="475"/>
                    <a:pt x="1135" y="509"/>
                  </a:cubicBezTo>
                  <a:cubicBezTo>
                    <a:pt x="1135" y="542"/>
                    <a:pt x="1135" y="575"/>
                    <a:pt x="1135" y="642"/>
                  </a:cubicBezTo>
                  <a:lnTo>
                    <a:pt x="1135" y="742"/>
                  </a:lnTo>
                  <a:cubicBezTo>
                    <a:pt x="1135" y="776"/>
                    <a:pt x="1135" y="809"/>
                    <a:pt x="1135" y="842"/>
                  </a:cubicBezTo>
                  <a:lnTo>
                    <a:pt x="1135" y="976"/>
                  </a:lnTo>
                  <a:cubicBezTo>
                    <a:pt x="1135" y="1009"/>
                    <a:pt x="1135" y="1042"/>
                    <a:pt x="1135" y="1076"/>
                  </a:cubicBezTo>
                  <a:cubicBezTo>
                    <a:pt x="1135" y="1109"/>
                    <a:pt x="1101" y="1143"/>
                    <a:pt x="1101" y="1176"/>
                  </a:cubicBezTo>
                  <a:cubicBezTo>
                    <a:pt x="1068" y="1209"/>
                    <a:pt x="1068" y="1209"/>
                    <a:pt x="1035" y="1243"/>
                  </a:cubicBezTo>
                  <a:cubicBezTo>
                    <a:pt x="1001" y="1276"/>
                    <a:pt x="968" y="1276"/>
                    <a:pt x="935" y="1309"/>
                  </a:cubicBezTo>
                  <a:cubicBezTo>
                    <a:pt x="868" y="1309"/>
                    <a:pt x="835" y="1343"/>
                    <a:pt x="801" y="1343"/>
                  </a:cubicBezTo>
                  <a:cubicBezTo>
                    <a:pt x="734" y="1343"/>
                    <a:pt x="701" y="1343"/>
                    <a:pt x="634" y="1309"/>
                  </a:cubicBezTo>
                  <a:cubicBezTo>
                    <a:pt x="601" y="1309"/>
                    <a:pt x="568" y="1276"/>
                    <a:pt x="534" y="1276"/>
                  </a:cubicBezTo>
                  <a:cubicBezTo>
                    <a:pt x="501" y="1243"/>
                    <a:pt x="468" y="1209"/>
                    <a:pt x="468" y="1176"/>
                  </a:cubicBezTo>
                  <a:cubicBezTo>
                    <a:pt x="434" y="1143"/>
                    <a:pt x="401" y="1143"/>
                    <a:pt x="401" y="1076"/>
                  </a:cubicBezTo>
                  <a:cubicBezTo>
                    <a:pt x="368" y="1042"/>
                    <a:pt x="368" y="1009"/>
                    <a:pt x="368" y="976"/>
                  </a:cubicBezTo>
                  <a:cubicBezTo>
                    <a:pt x="368" y="942"/>
                    <a:pt x="334" y="909"/>
                    <a:pt x="334" y="876"/>
                  </a:cubicBezTo>
                  <a:lnTo>
                    <a:pt x="334" y="776"/>
                  </a:lnTo>
                  <a:lnTo>
                    <a:pt x="334" y="642"/>
                  </a:lnTo>
                  <a:cubicBezTo>
                    <a:pt x="334" y="609"/>
                    <a:pt x="334" y="575"/>
                    <a:pt x="334" y="542"/>
                  </a:cubicBezTo>
                  <a:cubicBezTo>
                    <a:pt x="334" y="509"/>
                    <a:pt x="334" y="475"/>
                    <a:pt x="334" y="442"/>
                  </a:cubicBezTo>
                  <a:cubicBezTo>
                    <a:pt x="368" y="375"/>
                    <a:pt x="368" y="375"/>
                    <a:pt x="401" y="342"/>
                  </a:cubicBezTo>
                  <a:cubicBezTo>
                    <a:pt x="401" y="309"/>
                    <a:pt x="434" y="275"/>
                    <a:pt x="468" y="242"/>
                  </a:cubicBezTo>
                  <a:cubicBezTo>
                    <a:pt x="501" y="242"/>
                    <a:pt x="534" y="209"/>
                    <a:pt x="568" y="209"/>
                  </a:cubicBezTo>
                  <a:cubicBezTo>
                    <a:pt x="601" y="175"/>
                    <a:pt x="668" y="175"/>
                    <a:pt x="701" y="175"/>
                  </a:cubicBezTo>
                  <a:close/>
                  <a:moveTo>
                    <a:pt x="803" y="1"/>
                  </a:moveTo>
                  <a:cubicBezTo>
                    <a:pt x="770" y="1"/>
                    <a:pt x="736" y="3"/>
                    <a:pt x="701" y="8"/>
                  </a:cubicBezTo>
                  <a:cubicBezTo>
                    <a:pt x="234" y="8"/>
                    <a:pt x="1" y="242"/>
                    <a:pt x="34" y="742"/>
                  </a:cubicBezTo>
                  <a:cubicBezTo>
                    <a:pt x="34" y="809"/>
                    <a:pt x="67" y="909"/>
                    <a:pt x="67" y="976"/>
                  </a:cubicBezTo>
                  <a:cubicBezTo>
                    <a:pt x="101" y="1042"/>
                    <a:pt x="134" y="1109"/>
                    <a:pt x="167" y="1176"/>
                  </a:cubicBezTo>
                  <a:cubicBezTo>
                    <a:pt x="201" y="1243"/>
                    <a:pt x="234" y="1276"/>
                    <a:pt x="301" y="1343"/>
                  </a:cubicBezTo>
                  <a:cubicBezTo>
                    <a:pt x="368" y="1376"/>
                    <a:pt x="434" y="1409"/>
                    <a:pt x="501" y="1443"/>
                  </a:cubicBezTo>
                  <a:cubicBezTo>
                    <a:pt x="601" y="1476"/>
                    <a:pt x="701" y="1476"/>
                    <a:pt x="801" y="1476"/>
                  </a:cubicBezTo>
                  <a:cubicBezTo>
                    <a:pt x="901" y="1476"/>
                    <a:pt x="1001" y="1476"/>
                    <a:pt x="1101" y="1443"/>
                  </a:cubicBezTo>
                  <a:cubicBezTo>
                    <a:pt x="1168" y="1409"/>
                    <a:pt x="1235" y="1376"/>
                    <a:pt x="1302" y="1343"/>
                  </a:cubicBezTo>
                  <a:cubicBezTo>
                    <a:pt x="1335" y="1276"/>
                    <a:pt x="1368" y="1209"/>
                    <a:pt x="1402" y="1176"/>
                  </a:cubicBezTo>
                  <a:cubicBezTo>
                    <a:pt x="1435" y="1109"/>
                    <a:pt x="1468" y="1042"/>
                    <a:pt x="1468" y="976"/>
                  </a:cubicBezTo>
                  <a:cubicBezTo>
                    <a:pt x="1468" y="876"/>
                    <a:pt x="1468" y="809"/>
                    <a:pt x="1468" y="742"/>
                  </a:cubicBezTo>
                  <a:cubicBezTo>
                    <a:pt x="1499" y="343"/>
                    <a:pt x="1191" y="1"/>
                    <a:pt x="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929;p67">
              <a:extLst>
                <a:ext uri="{FF2B5EF4-FFF2-40B4-BE49-F238E27FC236}">
                  <a16:creationId xmlns:a16="http://schemas.microsoft.com/office/drawing/2014/main" id="{976714E9-7CBF-41DB-93B4-602C3518D811}"/>
                </a:ext>
              </a:extLst>
            </p:cNvPr>
            <p:cNvSpPr/>
            <p:nvPr/>
          </p:nvSpPr>
          <p:spPr>
            <a:xfrm>
              <a:off x="6783025" y="4507950"/>
              <a:ext cx="37550" cy="36925"/>
            </a:xfrm>
            <a:custGeom>
              <a:avLst/>
              <a:gdLst/>
              <a:ahLst/>
              <a:cxnLst/>
              <a:rect l="l" t="t" r="r" b="b"/>
              <a:pathLst>
                <a:path w="1502" h="1477" extrusionOk="0">
                  <a:moveTo>
                    <a:pt x="868" y="175"/>
                  </a:moveTo>
                  <a:cubicBezTo>
                    <a:pt x="901" y="175"/>
                    <a:pt x="935" y="209"/>
                    <a:pt x="968" y="209"/>
                  </a:cubicBezTo>
                  <a:cubicBezTo>
                    <a:pt x="1001" y="242"/>
                    <a:pt x="1001" y="275"/>
                    <a:pt x="1035" y="309"/>
                  </a:cubicBezTo>
                  <a:cubicBezTo>
                    <a:pt x="1068" y="342"/>
                    <a:pt x="1068" y="342"/>
                    <a:pt x="1101" y="409"/>
                  </a:cubicBezTo>
                  <a:cubicBezTo>
                    <a:pt x="1101" y="442"/>
                    <a:pt x="1135" y="475"/>
                    <a:pt x="1135" y="509"/>
                  </a:cubicBezTo>
                  <a:cubicBezTo>
                    <a:pt x="1135" y="542"/>
                    <a:pt x="1168" y="575"/>
                    <a:pt x="1168" y="609"/>
                  </a:cubicBezTo>
                  <a:lnTo>
                    <a:pt x="1168" y="742"/>
                  </a:lnTo>
                  <a:cubicBezTo>
                    <a:pt x="1168" y="776"/>
                    <a:pt x="1168" y="809"/>
                    <a:pt x="1168" y="842"/>
                  </a:cubicBezTo>
                  <a:cubicBezTo>
                    <a:pt x="1168" y="876"/>
                    <a:pt x="1168" y="909"/>
                    <a:pt x="1168" y="942"/>
                  </a:cubicBezTo>
                  <a:cubicBezTo>
                    <a:pt x="1168" y="976"/>
                    <a:pt x="1168" y="1009"/>
                    <a:pt x="1168" y="1076"/>
                  </a:cubicBezTo>
                  <a:cubicBezTo>
                    <a:pt x="1135" y="1076"/>
                    <a:pt x="1135" y="1109"/>
                    <a:pt x="1135" y="1143"/>
                  </a:cubicBezTo>
                  <a:cubicBezTo>
                    <a:pt x="1101" y="1176"/>
                    <a:pt x="1068" y="1209"/>
                    <a:pt x="1035" y="1243"/>
                  </a:cubicBezTo>
                  <a:cubicBezTo>
                    <a:pt x="1001" y="1243"/>
                    <a:pt x="968" y="1276"/>
                    <a:pt x="935" y="1276"/>
                  </a:cubicBezTo>
                  <a:cubicBezTo>
                    <a:pt x="901" y="1309"/>
                    <a:pt x="835" y="1309"/>
                    <a:pt x="801" y="1309"/>
                  </a:cubicBezTo>
                  <a:lnTo>
                    <a:pt x="634" y="1309"/>
                  </a:lnTo>
                  <a:cubicBezTo>
                    <a:pt x="601" y="1309"/>
                    <a:pt x="568" y="1276"/>
                    <a:pt x="534" y="1243"/>
                  </a:cubicBezTo>
                  <a:cubicBezTo>
                    <a:pt x="501" y="1243"/>
                    <a:pt x="468" y="1209"/>
                    <a:pt x="468" y="1176"/>
                  </a:cubicBezTo>
                  <a:cubicBezTo>
                    <a:pt x="434" y="1143"/>
                    <a:pt x="401" y="1109"/>
                    <a:pt x="401" y="1076"/>
                  </a:cubicBezTo>
                  <a:cubicBezTo>
                    <a:pt x="368" y="1042"/>
                    <a:pt x="368" y="1009"/>
                    <a:pt x="368" y="976"/>
                  </a:cubicBezTo>
                  <a:cubicBezTo>
                    <a:pt x="334" y="942"/>
                    <a:pt x="334" y="909"/>
                    <a:pt x="334" y="876"/>
                  </a:cubicBezTo>
                  <a:cubicBezTo>
                    <a:pt x="334" y="809"/>
                    <a:pt x="334" y="776"/>
                    <a:pt x="334" y="742"/>
                  </a:cubicBezTo>
                  <a:lnTo>
                    <a:pt x="334" y="642"/>
                  </a:lnTo>
                  <a:lnTo>
                    <a:pt x="334" y="509"/>
                  </a:lnTo>
                  <a:cubicBezTo>
                    <a:pt x="334" y="475"/>
                    <a:pt x="334" y="442"/>
                    <a:pt x="368" y="409"/>
                  </a:cubicBezTo>
                  <a:cubicBezTo>
                    <a:pt x="368" y="342"/>
                    <a:pt x="401" y="275"/>
                    <a:pt x="468" y="242"/>
                  </a:cubicBezTo>
                  <a:cubicBezTo>
                    <a:pt x="501" y="209"/>
                    <a:pt x="534" y="209"/>
                    <a:pt x="568" y="209"/>
                  </a:cubicBezTo>
                  <a:cubicBezTo>
                    <a:pt x="601" y="175"/>
                    <a:pt x="668" y="175"/>
                    <a:pt x="701" y="175"/>
                  </a:cubicBezTo>
                  <a:close/>
                  <a:moveTo>
                    <a:pt x="803" y="1"/>
                  </a:moveTo>
                  <a:cubicBezTo>
                    <a:pt x="770" y="1"/>
                    <a:pt x="736" y="3"/>
                    <a:pt x="701" y="8"/>
                  </a:cubicBezTo>
                  <a:cubicBezTo>
                    <a:pt x="234" y="8"/>
                    <a:pt x="1" y="242"/>
                    <a:pt x="67" y="742"/>
                  </a:cubicBezTo>
                  <a:cubicBezTo>
                    <a:pt x="67" y="809"/>
                    <a:pt x="67" y="876"/>
                    <a:pt x="101" y="976"/>
                  </a:cubicBezTo>
                  <a:cubicBezTo>
                    <a:pt x="101" y="1042"/>
                    <a:pt x="134" y="1109"/>
                    <a:pt x="167" y="1176"/>
                  </a:cubicBezTo>
                  <a:cubicBezTo>
                    <a:pt x="201" y="1209"/>
                    <a:pt x="268" y="1276"/>
                    <a:pt x="301" y="1343"/>
                  </a:cubicBezTo>
                  <a:cubicBezTo>
                    <a:pt x="368" y="1376"/>
                    <a:pt x="434" y="1409"/>
                    <a:pt x="534" y="1443"/>
                  </a:cubicBezTo>
                  <a:cubicBezTo>
                    <a:pt x="634" y="1476"/>
                    <a:pt x="735" y="1476"/>
                    <a:pt x="835" y="1476"/>
                  </a:cubicBezTo>
                  <a:cubicBezTo>
                    <a:pt x="935" y="1476"/>
                    <a:pt x="1001" y="1443"/>
                    <a:pt x="1101" y="1443"/>
                  </a:cubicBezTo>
                  <a:cubicBezTo>
                    <a:pt x="1168" y="1409"/>
                    <a:pt x="1235" y="1376"/>
                    <a:pt x="1302" y="1309"/>
                  </a:cubicBezTo>
                  <a:cubicBezTo>
                    <a:pt x="1368" y="1276"/>
                    <a:pt x="1402" y="1209"/>
                    <a:pt x="1435" y="1143"/>
                  </a:cubicBezTo>
                  <a:cubicBezTo>
                    <a:pt x="1435" y="1076"/>
                    <a:pt x="1468" y="1009"/>
                    <a:pt x="1468" y="942"/>
                  </a:cubicBezTo>
                  <a:cubicBezTo>
                    <a:pt x="1502" y="876"/>
                    <a:pt x="1502" y="809"/>
                    <a:pt x="1468" y="742"/>
                  </a:cubicBezTo>
                  <a:cubicBezTo>
                    <a:pt x="1499" y="343"/>
                    <a:pt x="1191" y="1"/>
                    <a:pt x="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930;p67">
              <a:extLst>
                <a:ext uri="{FF2B5EF4-FFF2-40B4-BE49-F238E27FC236}">
                  <a16:creationId xmlns:a16="http://schemas.microsoft.com/office/drawing/2014/main" id="{AD6982E1-4E98-4D12-84D3-DFF24986E37F}"/>
                </a:ext>
              </a:extLst>
            </p:cNvPr>
            <p:cNvSpPr/>
            <p:nvPr/>
          </p:nvSpPr>
          <p:spPr>
            <a:xfrm>
              <a:off x="6888100" y="4507125"/>
              <a:ext cx="37550" cy="36900"/>
            </a:xfrm>
            <a:custGeom>
              <a:avLst/>
              <a:gdLst/>
              <a:ahLst/>
              <a:cxnLst/>
              <a:rect l="l" t="t" r="r" b="b"/>
              <a:pathLst>
                <a:path w="1502" h="1476" extrusionOk="0">
                  <a:moveTo>
                    <a:pt x="868" y="175"/>
                  </a:moveTo>
                  <a:cubicBezTo>
                    <a:pt x="901" y="175"/>
                    <a:pt x="935" y="208"/>
                    <a:pt x="1001" y="242"/>
                  </a:cubicBezTo>
                  <a:cubicBezTo>
                    <a:pt x="1001" y="242"/>
                    <a:pt x="1035" y="275"/>
                    <a:pt x="1068" y="308"/>
                  </a:cubicBezTo>
                  <a:cubicBezTo>
                    <a:pt x="1101" y="342"/>
                    <a:pt x="1101" y="375"/>
                    <a:pt x="1135" y="408"/>
                  </a:cubicBezTo>
                  <a:cubicBezTo>
                    <a:pt x="1135" y="442"/>
                    <a:pt x="1168" y="475"/>
                    <a:pt x="1168" y="508"/>
                  </a:cubicBezTo>
                  <a:cubicBezTo>
                    <a:pt x="1202" y="542"/>
                    <a:pt x="1202" y="575"/>
                    <a:pt x="1202" y="608"/>
                  </a:cubicBezTo>
                  <a:lnTo>
                    <a:pt x="1202" y="742"/>
                  </a:lnTo>
                  <a:cubicBezTo>
                    <a:pt x="1202" y="775"/>
                    <a:pt x="1202" y="809"/>
                    <a:pt x="1202" y="842"/>
                  </a:cubicBezTo>
                  <a:lnTo>
                    <a:pt x="1202" y="942"/>
                  </a:lnTo>
                  <a:cubicBezTo>
                    <a:pt x="1202" y="975"/>
                    <a:pt x="1202" y="1042"/>
                    <a:pt x="1168" y="1075"/>
                  </a:cubicBezTo>
                  <a:cubicBezTo>
                    <a:pt x="1168" y="1109"/>
                    <a:pt x="1168" y="1142"/>
                    <a:pt x="1135" y="1176"/>
                  </a:cubicBezTo>
                  <a:cubicBezTo>
                    <a:pt x="1135" y="1176"/>
                    <a:pt x="1101" y="1209"/>
                    <a:pt x="1068" y="1242"/>
                  </a:cubicBezTo>
                  <a:cubicBezTo>
                    <a:pt x="1035" y="1276"/>
                    <a:pt x="1001" y="1276"/>
                    <a:pt x="968" y="1309"/>
                  </a:cubicBezTo>
                  <a:lnTo>
                    <a:pt x="701" y="1309"/>
                  </a:lnTo>
                  <a:cubicBezTo>
                    <a:pt x="668" y="1276"/>
                    <a:pt x="634" y="1276"/>
                    <a:pt x="601" y="1242"/>
                  </a:cubicBezTo>
                  <a:cubicBezTo>
                    <a:pt x="568" y="1209"/>
                    <a:pt x="534" y="1209"/>
                    <a:pt x="501" y="1176"/>
                  </a:cubicBezTo>
                  <a:cubicBezTo>
                    <a:pt x="501" y="1142"/>
                    <a:pt x="468" y="1109"/>
                    <a:pt x="468" y="1075"/>
                  </a:cubicBezTo>
                  <a:cubicBezTo>
                    <a:pt x="434" y="1042"/>
                    <a:pt x="434" y="1009"/>
                    <a:pt x="401" y="975"/>
                  </a:cubicBezTo>
                  <a:cubicBezTo>
                    <a:pt x="401" y="909"/>
                    <a:pt x="401" y="875"/>
                    <a:pt x="401" y="842"/>
                  </a:cubicBezTo>
                  <a:lnTo>
                    <a:pt x="401" y="742"/>
                  </a:lnTo>
                  <a:lnTo>
                    <a:pt x="401" y="608"/>
                  </a:lnTo>
                  <a:cubicBezTo>
                    <a:pt x="368" y="575"/>
                    <a:pt x="368" y="542"/>
                    <a:pt x="401" y="508"/>
                  </a:cubicBezTo>
                  <a:cubicBezTo>
                    <a:pt x="368" y="475"/>
                    <a:pt x="368" y="442"/>
                    <a:pt x="401" y="408"/>
                  </a:cubicBezTo>
                  <a:cubicBezTo>
                    <a:pt x="401" y="375"/>
                    <a:pt x="401" y="342"/>
                    <a:pt x="434" y="308"/>
                  </a:cubicBezTo>
                  <a:cubicBezTo>
                    <a:pt x="434" y="275"/>
                    <a:pt x="468" y="242"/>
                    <a:pt x="501" y="242"/>
                  </a:cubicBezTo>
                  <a:cubicBezTo>
                    <a:pt x="534" y="208"/>
                    <a:pt x="568" y="175"/>
                    <a:pt x="601" y="175"/>
                  </a:cubicBezTo>
                  <a:close/>
                  <a:moveTo>
                    <a:pt x="797" y="0"/>
                  </a:moveTo>
                  <a:cubicBezTo>
                    <a:pt x="765" y="0"/>
                    <a:pt x="733" y="3"/>
                    <a:pt x="701" y="8"/>
                  </a:cubicBezTo>
                  <a:cubicBezTo>
                    <a:pt x="201" y="8"/>
                    <a:pt x="1" y="242"/>
                    <a:pt x="67" y="742"/>
                  </a:cubicBezTo>
                  <a:cubicBezTo>
                    <a:pt x="67" y="809"/>
                    <a:pt x="67" y="875"/>
                    <a:pt x="101" y="975"/>
                  </a:cubicBezTo>
                  <a:cubicBezTo>
                    <a:pt x="101" y="1042"/>
                    <a:pt x="134" y="1109"/>
                    <a:pt x="201" y="1176"/>
                  </a:cubicBezTo>
                  <a:cubicBezTo>
                    <a:pt x="234" y="1242"/>
                    <a:pt x="268" y="1276"/>
                    <a:pt x="334" y="1342"/>
                  </a:cubicBezTo>
                  <a:cubicBezTo>
                    <a:pt x="401" y="1376"/>
                    <a:pt x="468" y="1409"/>
                    <a:pt x="568" y="1442"/>
                  </a:cubicBezTo>
                  <a:cubicBezTo>
                    <a:pt x="634" y="1476"/>
                    <a:pt x="735" y="1476"/>
                    <a:pt x="835" y="1476"/>
                  </a:cubicBezTo>
                  <a:cubicBezTo>
                    <a:pt x="935" y="1476"/>
                    <a:pt x="1035" y="1476"/>
                    <a:pt x="1135" y="1442"/>
                  </a:cubicBezTo>
                  <a:cubicBezTo>
                    <a:pt x="1202" y="1409"/>
                    <a:pt x="1268" y="1376"/>
                    <a:pt x="1335" y="1309"/>
                  </a:cubicBezTo>
                  <a:cubicBezTo>
                    <a:pt x="1368" y="1276"/>
                    <a:pt x="1402" y="1209"/>
                    <a:pt x="1435" y="1142"/>
                  </a:cubicBezTo>
                  <a:cubicBezTo>
                    <a:pt x="1468" y="1075"/>
                    <a:pt x="1468" y="1009"/>
                    <a:pt x="1468" y="942"/>
                  </a:cubicBezTo>
                  <a:cubicBezTo>
                    <a:pt x="1502" y="875"/>
                    <a:pt x="1502" y="809"/>
                    <a:pt x="1468" y="742"/>
                  </a:cubicBezTo>
                  <a:cubicBezTo>
                    <a:pt x="1499" y="343"/>
                    <a:pt x="1162" y="0"/>
                    <a:pt x="7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931;p67">
              <a:extLst>
                <a:ext uri="{FF2B5EF4-FFF2-40B4-BE49-F238E27FC236}">
                  <a16:creationId xmlns:a16="http://schemas.microsoft.com/office/drawing/2014/main" id="{D2F6DA95-D623-4AC8-84E9-2A63CB1C6674}"/>
                </a:ext>
              </a:extLst>
            </p:cNvPr>
            <p:cNvSpPr/>
            <p:nvPr/>
          </p:nvSpPr>
          <p:spPr>
            <a:xfrm>
              <a:off x="6937300" y="4506425"/>
              <a:ext cx="37550" cy="37600"/>
            </a:xfrm>
            <a:custGeom>
              <a:avLst/>
              <a:gdLst/>
              <a:ahLst/>
              <a:cxnLst/>
              <a:rect l="l" t="t" r="r" b="b"/>
              <a:pathLst>
                <a:path w="1502" h="1504" extrusionOk="0">
                  <a:moveTo>
                    <a:pt x="868" y="203"/>
                  </a:moveTo>
                  <a:cubicBezTo>
                    <a:pt x="901" y="203"/>
                    <a:pt x="935" y="236"/>
                    <a:pt x="968" y="236"/>
                  </a:cubicBezTo>
                  <a:cubicBezTo>
                    <a:pt x="1001" y="270"/>
                    <a:pt x="1035" y="303"/>
                    <a:pt x="1035" y="336"/>
                  </a:cubicBezTo>
                  <a:cubicBezTo>
                    <a:pt x="1068" y="336"/>
                    <a:pt x="1102" y="370"/>
                    <a:pt x="1102" y="403"/>
                  </a:cubicBezTo>
                  <a:cubicBezTo>
                    <a:pt x="1135" y="436"/>
                    <a:pt x="1135" y="470"/>
                    <a:pt x="1168" y="536"/>
                  </a:cubicBezTo>
                  <a:cubicBezTo>
                    <a:pt x="1168" y="570"/>
                    <a:pt x="1168" y="603"/>
                    <a:pt x="1168" y="636"/>
                  </a:cubicBezTo>
                  <a:cubicBezTo>
                    <a:pt x="1202" y="670"/>
                    <a:pt x="1202" y="703"/>
                    <a:pt x="1202" y="737"/>
                  </a:cubicBezTo>
                  <a:cubicBezTo>
                    <a:pt x="1202" y="770"/>
                    <a:pt x="1202" y="837"/>
                    <a:pt x="1202" y="870"/>
                  </a:cubicBezTo>
                  <a:cubicBezTo>
                    <a:pt x="1202" y="903"/>
                    <a:pt x="1202" y="937"/>
                    <a:pt x="1202" y="970"/>
                  </a:cubicBezTo>
                  <a:cubicBezTo>
                    <a:pt x="1202" y="1037"/>
                    <a:pt x="1202" y="1103"/>
                    <a:pt x="1168" y="1170"/>
                  </a:cubicBezTo>
                  <a:cubicBezTo>
                    <a:pt x="1135" y="1204"/>
                    <a:pt x="1102" y="1237"/>
                    <a:pt x="1102" y="1270"/>
                  </a:cubicBezTo>
                  <a:cubicBezTo>
                    <a:pt x="1068" y="1270"/>
                    <a:pt x="1035" y="1304"/>
                    <a:pt x="1001" y="1304"/>
                  </a:cubicBezTo>
                  <a:lnTo>
                    <a:pt x="701" y="1304"/>
                  </a:lnTo>
                  <a:cubicBezTo>
                    <a:pt x="668" y="1304"/>
                    <a:pt x="635" y="1270"/>
                    <a:pt x="601" y="1270"/>
                  </a:cubicBezTo>
                  <a:cubicBezTo>
                    <a:pt x="568" y="1237"/>
                    <a:pt x="534" y="1204"/>
                    <a:pt x="501" y="1170"/>
                  </a:cubicBezTo>
                  <a:cubicBezTo>
                    <a:pt x="468" y="1137"/>
                    <a:pt x="468" y="1103"/>
                    <a:pt x="434" y="1070"/>
                  </a:cubicBezTo>
                  <a:cubicBezTo>
                    <a:pt x="434" y="1037"/>
                    <a:pt x="401" y="1003"/>
                    <a:pt x="401" y="970"/>
                  </a:cubicBezTo>
                  <a:cubicBezTo>
                    <a:pt x="368" y="937"/>
                    <a:pt x="368" y="903"/>
                    <a:pt x="368" y="870"/>
                  </a:cubicBezTo>
                  <a:cubicBezTo>
                    <a:pt x="368" y="837"/>
                    <a:pt x="368" y="803"/>
                    <a:pt x="368" y="770"/>
                  </a:cubicBezTo>
                  <a:lnTo>
                    <a:pt x="368" y="636"/>
                  </a:lnTo>
                  <a:cubicBezTo>
                    <a:pt x="368" y="603"/>
                    <a:pt x="368" y="570"/>
                    <a:pt x="368" y="536"/>
                  </a:cubicBezTo>
                  <a:cubicBezTo>
                    <a:pt x="368" y="503"/>
                    <a:pt x="368" y="436"/>
                    <a:pt x="368" y="403"/>
                  </a:cubicBezTo>
                  <a:cubicBezTo>
                    <a:pt x="368" y="370"/>
                    <a:pt x="401" y="336"/>
                    <a:pt x="401" y="336"/>
                  </a:cubicBezTo>
                  <a:cubicBezTo>
                    <a:pt x="434" y="303"/>
                    <a:pt x="434" y="270"/>
                    <a:pt x="468" y="236"/>
                  </a:cubicBezTo>
                  <a:cubicBezTo>
                    <a:pt x="501" y="236"/>
                    <a:pt x="534" y="203"/>
                    <a:pt x="568" y="203"/>
                  </a:cubicBezTo>
                  <a:close/>
                  <a:moveTo>
                    <a:pt x="728" y="0"/>
                  </a:moveTo>
                  <a:cubicBezTo>
                    <a:pt x="708" y="0"/>
                    <a:pt x="688" y="1"/>
                    <a:pt x="668" y="3"/>
                  </a:cubicBezTo>
                  <a:cubicBezTo>
                    <a:pt x="201" y="36"/>
                    <a:pt x="1" y="270"/>
                    <a:pt x="67" y="770"/>
                  </a:cubicBezTo>
                  <a:cubicBezTo>
                    <a:pt x="67" y="837"/>
                    <a:pt x="67" y="903"/>
                    <a:pt x="101" y="970"/>
                  </a:cubicBezTo>
                  <a:cubicBezTo>
                    <a:pt x="134" y="1037"/>
                    <a:pt x="168" y="1103"/>
                    <a:pt x="201" y="1170"/>
                  </a:cubicBezTo>
                  <a:cubicBezTo>
                    <a:pt x="234" y="1237"/>
                    <a:pt x="301" y="1304"/>
                    <a:pt x="368" y="1337"/>
                  </a:cubicBezTo>
                  <a:cubicBezTo>
                    <a:pt x="401" y="1404"/>
                    <a:pt x="501" y="1437"/>
                    <a:pt x="568" y="1470"/>
                  </a:cubicBezTo>
                  <a:cubicBezTo>
                    <a:pt x="668" y="1470"/>
                    <a:pt x="768" y="1504"/>
                    <a:pt x="868" y="1504"/>
                  </a:cubicBezTo>
                  <a:cubicBezTo>
                    <a:pt x="968" y="1504"/>
                    <a:pt x="1035" y="1470"/>
                    <a:pt x="1135" y="1437"/>
                  </a:cubicBezTo>
                  <a:cubicBezTo>
                    <a:pt x="1202" y="1437"/>
                    <a:pt x="1268" y="1404"/>
                    <a:pt x="1335" y="1337"/>
                  </a:cubicBezTo>
                  <a:cubicBezTo>
                    <a:pt x="1368" y="1304"/>
                    <a:pt x="1435" y="1237"/>
                    <a:pt x="1435" y="1170"/>
                  </a:cubicBezTo>
                  <a:cubicBezTo>
                    <a:pt x="1468" y="1103"/>
                    <a:pt x="1468" y="1037"/>
                    <a:pt x="1502" y="970"/>
                  </a:cubicBezTo>
                  <a:cubicBezTo>
                    <a:pt x="1502" y="903"/>
                    <a:pt x="1502" y="803"/>
                    <a:pt x="1502" y="737"/>
                  </a:cubicBezTo>
                  <a:cubicBezTo>
                    <a:pt x="1470" y="323"/>
                    <a:pt x="1135" y="0"/>
                    <a:pt x="7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932;p67">
              <a:extLst>
                <a:ext uri="{FF2B5EF4-FFF2-40B4-BE49-F238E27FC236}">
                  <a16:creationId xmlns:a16="http://schemas.microsoft.com/office/drawing/2014/main" id="{5635C95E-4D47-4147-8BB6-E0FCBF126436}"/>
                </a:ext>
              </a:extLst>
            </p:cNvPr>
            <p:cNvSpPr/>
            <p:nvPr/>
          </p:nvSpPr>
          <p:spPr>
            <a:xfrm>
              <a:off x="6986500" y="4507100"/>
              <a:ext cx="37550" cy="36925"/>
            </a:xfrm>
            <a:custGeom>
              <a:avLst/>
              <a:gdLst/>
              <a:ahLst/>
              <a:cxnLst/>
              <a:rect l="l" t="t" r="r" b="b"/>
              <a:pathLst>
                <a:path w="1502" h="1477" extrusionOk="0">
                  <a:moveTo>
                    <a:pt x="868" y="142"/>
                  </a:moveTo>
                  <a:cubicBezTo>
                    <a:pt x="901" y="176"/>
                    <a:pt x="935" y="176"/>
                    <a:pt x="968" y="209"/>
                  </a:cubicBezTo>
                  <a:cubicBezTo>
                    <a:pt x="1002" y="209"/>
                    <a:pt x="1035" y="243"/>
                    <a:pt x="1035" y="276"/>
                  </a:cubicBezTo>
                  <a:cubicBezTo>
                    <a:pt x="1068" y="309"/>
                    <a:pt x="1102" y="343"/>
                    <a:pt x="1135" y="376"/>
                  </a:cubicBezTo>
                  <a:cubicBezTo>
                    <a:pt x="1135" y="409"/>
                    <a:pt x="1135" y="443"/>
                    <a:pt x="1168" y="476"/>
                  </a:cubicBezTo>
                  <a:cubicBezTo>
                    <a:pt x="1168" y="509"/>
                    <a:pt x="1168" y="543"/>
                    <a:pt x="1202" y="609"/>
                  </a:cubicBezTo>
                  <a:cubicBezTo>
                    <a:pt x="1202" y="643"/>
                    <a:pt x="1202" y="676"/>
                    <a:pt x="1202" y="710"/>
                  </a:cubicBezTo>
                  <a:lnTo>
                    <a:pt x="1202" y="810"/>
                  </a:lnTo>
                  <a:lnTo>
                    <a:pt x="1202" y="943"/>
                  </a:lnTo>
                  <a:cubicBezTo>
                    <a:pt x="1202" y="1010"/>
                    <a:pt x="1202" y="1076"/>
                    <a:pt x="1168" y="1143"/>
                  </a:cubicBezTo>
                  <a:cubicBezTo>
                    <a:pt x="1135" y="1177"/>
                    <a:pt x="1135" y="1177"/>
                    <a:pt x="1102" y="1210"/>
                  </a:cubicBezTo>
                  <a:cubicBezTo>
                    <a:pt x="1068" y="1243"/>
                    <a:pt x="1035" y="1243"/>
                    <a:pt x="1002" y="1277"/>
                  </a:cubicBezTo>
                  <a:lnTo>
                    <a:pt x="701" y="1277"/>
                  </a:lnTo>
                  <a:cubicBezTo>
                    <a:pt x="668" y="1243"/>
                    <a:pt x="635" y="1243"/>
                    <a:pt x="601" y="1210"/>
                  </a:cubicBezTo>
                  <a:cubicBezTo>
                    <a:pt x="568" y="1210"/>
                    <a:pt x="535" y="1177"/>
                    <a:pt x="501" y="1143"/>
                  </a:cubicBezTo>
                  <a:cubicBezTo>
                    <a:pt x="501" y="1110"/>
                    <a:pt x="468" y="1076"/>
                    <a:pt x="468" y="1043"/>
                  </a:cubicBezTo>
                  <a:cubicBezTo>
                    <a:pt x="434" y="1010"/>
                    <a:pt x="401" y="976"/>
                    <a:pt x="401" y="943"/>
                  </a:cubicBezTo>
                  <a:cubicBezTo>
                    <a:pt x="368" y="910"/>
                    <a:pt x="368" y="843"/>
                    <a:pt x="368" y="810"/>
                  </a:cubicBezTo>
                  <a:lnTo>
                    <a:pt x="368" y="710"/>
                  </a:lnTo>
                  <a:cubicBezTo>
                    <a:pt x="368" y="676"/>
                    <a:pt x="368" y="643"/>
                    <a:pt x="368" y="609"/>
                  </a:cubicBezTo>
                  <a:cubicBezTo>
                    <a:pt x="368" y="576"/>
                    <a:pt x="368" y="509"/>
                    <a:pt x="368" y="476"/>
                  </a:cubicBezTo>
                  <a:cubicBezTo>
                    <a:pt x="368" y="443"/>
                    <a:pt x="368" y="409"/>
                    <a:pt x="368" y="376"/>
                  </a:cubicBezTo>
                  <a:cubicBezTo>
                    <a:pt x="401" y="343"/>
                    <a:pt x="401" y="309"/>
                    <a:pt x="401" y="276"/>
                  </a:cubicBezTo>
                  <a:cubicBezTo>
                    <a:pt x="434" y="243"/>
                    <a:pt x="434" y="243"/>
                    <a:pt x="468" y="209"/>
                  </a:cubicBezTo>
                  <a:cubicBezTo>
                    <a:pt x="501" y="176"/>
                    <a:pt x="535" y="176"/>
                    <a:pt x="568" y="142"/>
                  </a:cubicBezTo>
                  <a:close/>
                  <a:moveTo>
                    <a:pt x="779" y="1"/>
                  </a:moveTo>
                  <a:cubicBezTo>
                    <a:pt x="742" y="1"/>
                    <a:pt x="705" y="3"/>
                    <a:pt x="668" y="9"/>
                  </a:cubicBezTo>
                  <a:cubicBezTo>
                    <a:pt x="201" y="9"/>
                    <a:pt x="1" y="243"/>
                    <a:pt x="68" y="743"/>
                  </a:cubicBezTo>
                  <a:cubicBezTo>
                    <a:pt x="68" y="810"/>
                    <a:pt x="68" y="876"/>
                    <a:pt x="101" y="976"/>
                  </a:cubicBezTo>
                  <a:cubicBezTo>
                    <a:pt x="134" y="1043"/>
                    <a:pt x="168" y="1110"/>
                    <a:pt x="201" y="1177"/>
                  </a:cubicBezTo>
                  <a:cubicBezTo>
                    <a:pt x="234" y="1210"/>
                    <a:pt x="301" y="1277"/>
                    <a:pt x="368" y="1310"/>
                  </a:cubicBezTo>
                  <a:cubicBezTo>
                    <a:pt x="434" y="1343"/>
                    <a:pt x="501" y="1377"/>
                    <a:pt x="601" y="1410"/>
                  </a:cubicBezTo>
                  <a:cubicBezTo>
                    <a:pt x="668" y="1443"/>
                    <a:pt x="768" y="1477"/>
                    <a:pt x="868" y="1477"/>
                  </a:cubicBezTo>
                  <a:cubicBezTo>
                    <a:pt x="968" y="1477"/>
                    <a:pt x="1068" y="1443"/>
                    <a:pt x="1168" y="1410"/>
                  </a:cubicBezTo>
                  <a:cubicBezTo>
                    <a:pt x="1235" y="1410"/>
                    <a:pt x="1302" y="1377"/>
                    <a:pt x="1335" y="1310"/>
                  </a:cubicBezTo>
                  <a:cubicBezTo>
                    <a:pt x="1402" y="1277"/>
                    <a:pt x="1435" y="1210"/>
                    <a:pt x="1469" y="1143"/>
                  </a:cubicBezTo>
                  <a:cubicBezTo>
                    <a:pt x="1469" y="1076"/>
                    <a:pt x="1502" y="1010"/>
                    <a:pt x="1502" y="943"/>
                  </a:cubicBezTo>
                  <a:cubicBezTo>
                    <a:pt x="1502" y="876"/>
                    <a:pt x="1502" y="810"/>
                    <a:pt x="1502" y="743"/>
                  </a:cubicBezTo>
                  <a:cubicBezTo>
                    <a:pt x="1502" y="316"/>
                    <a:pt x="1167" y="1"/>
                    <a:pt x="7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933;p67">
              <a:extLst>
                <a:ext uri="{FF2B5EF4-FFF2-40B4-BE49-F238E27FC236}">
                  <a16:creationId xmlns:a16="http://schemas.microsoft.com/office/drawing/2014/main" id="{EA10E4E0-53C0-4ABE-AF25-2F842C7A007C}"/>
                </a:ext>
              </a:extLst>
            </p:cNvPr>
            <p:cNvSpPr/>
            <p:nvPr/>
          </p:nvSpPr>
          <p:spPr>
            <a:xfrm>
              <a:off x="7035700" y="4506275"/>
              <a:ext cx="37550" cy="36500"/>
            </a:xfrm>
            <a:custGeom>
              <a:avLst/>
              <a:gdLst/>
              <a:ahLst/>
              <a:cxnLst/>
              <a:rect l="l" t="t" r="r" b="b"/>
              <a:pathLst>
                <a:path w="1502" h="1460" extrusionOk="0">
                  <a:moveTo>
                    <a:pt x="835" y="175"/>
                  </a:moveTo>
                  <a:cubicBezTo>
                    <a:pt x="868" y="175"/>
                    <a:pt x="935" y="209"/>
                    <a:pt x="968" y="209"/>
                  </a:cubicBezTo>
                  <a:cubicBezTo>
                    <a:pt x="1002" y="242"/>
                    <a:pt x="1035" y="276"/>
                    <a:pt x="1035" y="309"/>
                  </a:cubicBezTo>
                  <a:cubicBezTo>
                    <a:pt x="1068" y="342"/>
                    <a:pt x="1102" y="376"/>
                    <a:pt x="1102" y="409"/>
                  </a:cubicBezTo>
                  <a:cubicBezTo>
                    <a:pt x="1135" y="442"/>
                    <a:pt x="1135" y="476"/>
                    <a:pt x="1168" y="509"/>
                  </a:cubicBezTo>
                  <a:cubicBezTo>
                    <a:pt x="1168" y="542"/>
                    <a:pt x="1168" y="576"/>
                    <a:pt x="1202" y="609"/>
                  </a:cubicBezTo>
                  <a:cubicBezTo>
                    <a:pt x="1202" y="642"/>
                    <a:pt x="1202" y="676"/>
                    <a:pt x="1202" y="743"/>
                  </a:cubicBezTo>
                  <a:cubicBezTo>
                    <a:pt x="1202" y="776"/>
                    <a:pt x="1202" y="809"/>
                    <a:pt x="1202" y="843"/>
                  </a:cubicBezTo>
                  <a:cubicBezTo>
                    <a:pt x="1202" y="876"/>
                    <a:pt x="1202" y="909"/>
                    <a:pt x="1202" y="943"/>
                  </a:cubicBezTo>
                  <a:cubicBezTo>
                    <a:pt x="1202" y="976"/>
                    <a:pt x="1202" y="1009"/>
                    <a:pt x="1202" y="1043"/>
                  </a:cubicBezTo>
                  <a:cubicBezTo>
                    <a:pt x="1202" y="1109"/>
                    <a:pt x="1202" y="1109"/>
                    <a:pt x="1168" y="1143"/>
                  </a:cubicBezTo>
                  <a:cubicBezTo>
                    <a:pt x="1168" y="1176"/>
                    <a:pt x="1135" y="1210"/>
                    <a:pt x="1102" y="1243"/>
                  </a:cubicBezTo>
                  <a:cubicBezTo>
                    <a:pt x="1068" y="1243"/>
                    <a:pt x="1035" y="1276"/>
                    <a:pt x="1002" y="1276"/>
                  </a:cubicBezTo>
                  <a:cubicBezTo>
                    <a:pt x="985" y="1293"/>
                    <a:pt x="960" y="1301"/>
                    <a:pt x="935" y="1301"/>
                  </a:cubicBezTo>
                  <a:cubicBezTo>
                    <a:pt x="910" y="1301"/>
                    <a:pt x="885" y="1293"/>
                    <a:pt x="868" y="1276"/>
                  </a:cubicBezTo>
                  <a:cubicBezTo>
                    <a:pt x="835" y="1293"/>
                    <a:pt x="810" y="1301"/>
                    <a:pt x="785" y="1301"/>
                  </a:cubicBezTo>
                  <a:cubicBezTo>
                    <a:pt x="760" y="1301"/>
                    <a:pt x="735" y="1293"/>
                    <a:pt x="701" y="1276"/>
                  </a:cubicBezTo>
                  <a:cubicBezTo>
                    <a:pt x="668" y="1276"/>
                    <a:pt x="635" y="1276"/>
                    <a:pt x="601" y="1243"/>
                  </a:cubicBezTo>
                  <a:cubicBezTo>
                    <a:pt x="568" y="1210"/>
                    <a:pt x="535" y="1176"/>
                    <a:pt x="501" y="1143"/>
                  </a:cubicBezTo>
                  <a:cubicBezTo>
                    <a:pt x="501" y="1143"/>
                    <a:pt x="468" y="1109"/>
                    <a:pt x="435" y="1076"/>
                  </a:cubicBezTo>
                  <a:cubicBezTo>
                    <a:pt x="435" y="1043"/>
                    <a:pt x="401" y="976"/>
                    <a:pt x="401" y="943"/>
                  </a:cubicBezTo>
                  <a:cubicBezTo>
                    <a:pt x="401" y="909"/>
                    <a:pt x="368" y="876"/>
                    <a:pt x="368" y="843"/>
                  </a:cubicBezTo>
                  <a:lnTo>
                    <a:pt x="368" y="743"/>
                  </a:lnTo>
                  <a:lnTo>
                    <a:pt x="368" y="609"/>
                  </a:lnTo>
                  <a:cubicBezTo>
                    <a:pt x="368" y="576"/>
                    <a:pt x="368" y="542"/>
                    <a:pt x="368" y="509"/>
                  </a:cubicBezTo>
                  <a:lnTo>
                    <a:pt x="368" y="409"/>
                  </a:lnTo>
                  <a:cubicBezTo>
                    <a:pt x="368" y="376"/>
                    <a:pt x="401" y="342"/>
                    <a:pt x="401" y="309"/>
                  </a:cubicBezTo>
                  <a:cubicBezTo>
                    <a:pt x="435" y="276"/>
                    <a:pt x="435" y="242"/>
                    <a:pt x="468" y="242"/>
                  </a:cubicBezTo>
                  <a:cubicBezTo>
                    <a:pt x="501" y="209"/>
                    <a:pt x="535" y="175"/>
                    <a:pt x="568" y="175"/>
                  </a:cubicBezTo>
                  <a:close/>
                  <a:moveTo>
                    <a:pt x="778" y="0"/>
                  </a:moveTo>
                  <a:cubicBezTo>
                    <a:pt x="742" y="0"/>
                    <a:pt x="705" y="3"/>
                    <a:pt x="668" y="9"/>
                  </a:cubicBezTo>
                  <a:cubicBezTo>
                    <a:pt x="201" y="9"/>
                    <a:pt x="1" y="242"/>
                    <a:pt x="68" y="743"/>
                  </a:cubicBezTo>
                  <a:cubicBezTo>
                    <a:pt x="68" y="809"/>
                    <a:pt x="101" y="876"/>
                    <a:pt x="134" y="976"/>
                  </a:cubicBezTo>
                  <a:cubicBezTo>
                    <a:pt x="134" y="1043"/>
                    <a:pt x="168" y="1109"/>
                    <a:pt x="234" y="1176"/>
                  </a:cubicBezTo>
                  <a:cubicBezTo>
                    <a:pt x="268" y="1210"/>
                    <a:pt x="301" y="1276"/>
                    <a:pt x="368" y="1310"/>
                  </a:cubicBezTo>
                  <a:cubicBezTo>
                    <a:pt x="435" y="1376"/>
                    <a:pt x="501" y="1410"/>
                    <a:pt x="601" y="1443"/>
                  </a:cubicBezTo>
                  <a:lnTo>
                    <a:pt x="601" y="1410"/>
                  </a:lnTo>
                  <a:cubicBezTo>
                    <a:pt x="685" y="1443"/>
                    <a:pt x="776" y="1460"/>
                    <a:pt x="872" y="1460"/>
                  </a:cubicBezTo>
                  <a:cubicBezTo>
                    <a:pt x="968" y="1460"/>
                    <a:pt x="1068" y="1443"/>
                    <a:pt x="1168" y="1410"/>
                  </a:cubicBezTo>
                  <a:cubicBezTo>
                    <a:pt x="1235" y="1410"/>
                    <a:pt x="1302" y="1376"/>
                    <a:pt x="1369" y="1310"/>
                  </a:cubicBezTo>
                  <a:cubicBezTo>
                    <a:pt x="1402" y="1276"/>
                    <a:pt x="1435" y="1210"/>
                    <a:pt x="1469" y="1143"/>
                  </a:cubicBezTo>
                  <a:cubicBezTo>
                    <a:pt x="1469" y="1076"/>
                    <a:pt x="1502" y="1009"/>
                    <a:pt x="1502" y="943"/>
                  </a:cubicBezTo>
                  <a:cubicBezTo>
                    <a:pt x="1502" y="876"/>
                    <a:pt x="1502" y="809"/>
                    <a:pt x="1502" y="743"/>
                  </a:cubicBezTo>
                  <a:cubicBezTo>
                    <a:pt x="1471" y="316"/>
                    <a:pt x="1162" y="0"/>
                    <a:pt x="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934;p67">
              <a:extLst>
                <a:ext uri="{FF2B5EF4-FFF2-40B4-BE49-F238E27FC236}">
                  <a16:creationId xmlns:a16="http://schemas.microsoft.com/office/drawing/2014/main" id="{61C5AB8E-0D92-4D67-A4C0-2EAF163099E0}"/>
                </a:ext>
              </a:extLst>
            </p:cNvPr>
            <p:cNvSpPr/>
            <p:nvPr/>
          </p:nvSpPr>
          <p:spPr>
            <a:xfrm>
              <a:off x="6893100" y="4590675"/>
              <a:ext cx="125125" cy="86775"/>
            </a:xfrm>
            <a:custGeom>
              <a:avLst/>
              <a:gdLst/>
              <a:ahLst/>
              <a:cxnLst/>
              <a:rect l="l" t="t" r="r" b="b"/>
              <a:pathLst>
                <a:path w="5005" h="3471" extrusionOk="0">
                  <a:moveTo>
                    <a:pt x="2351" y="1"/>
                  </a:moveTo>
                  <a:cubicBezTo>
                    <a:pt x="2324" y="1"/>
                    <a:pt x="2296" y="1"/>
                    <a:pt x="2269" y="2"/>
                  </a:cubicBezTo>
                  <a:cubicBezTo>
                    <a:pt x="968" y="2"/>
                    <a:pt x="1" y="769"/>
                    <a:pt x="101" y="1736"/>
                  </a:cubicBezTo>
                  <a:cubicBezTo>
                    <a:pt x="201" y="2704"/>
                    <a:pt x="1368" y="3471"/>
                    <a:pt x="2703" y="3471"/>
                  </a:cubicBezTo>
                  <a:cubicBezTo>
                    <a:pt x="4037" y="3471"/>
                    <a:pt x="5004" y="2670"/>
                    <a:pt x="4871" y="1703"/>
                  </a:cubicBezTo>
                  <a:cubicBezTo>
                    <a:pt x="4740" y="756"/>
                    <a:pt x="3619" y="1"/>
                    <a:pt x="2351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935;p67">
              <a:extLst>
                <a:ext uri="{FF2B5EF4-FFF2-40B4-BE49-F238E27FC236}">
                  <a16:creationId xmlns:a16="http://schemas.microsoft.com/office/drawing/2014/main" id="{33651B79-FFC5-4158-B224-628DDDD4CDB0}"/>
                </a:ext>
              </a:extLst>
            </p:cNvPr>
            <p:cNvSpPr/>
            <p:nvPr/>
          </p:nvSpPr>
          <p:spPr>
            <a:xfrm>
              <a:off x="6973175" y="4589875"/>
              <a:ext cx="126775" cy="86775"/>
            </a:xfrm>
            <a:custGeom>
              <a:avLst/>
              <a:gdLst/>
              <a:ahLst/>
              <a:cxnLst/>
              <a:rect l="l" t="t" r="r" b="b"/>
              <a:pathLst>
                <a:path w="5071" h="3471" extrusionOk="0">
                  <a:moveTo>
                    <a:pt x="2268" y="0"/>
                  </a:moveTo>
                  <a:cubicBezTo>
                    <a:pt x="967" y="0"/>
                    <a:pt x="0" y="768"/>
                    <a:pt x="134" y="1735"/>
                  </a:cubicBezTo>
                  <a:cubicBezTo>
                    <a:pt x="264" y="2683"/>
                    <a:pt x="1388" y="3471"/>
                    <a:pt x="2688" y="3471"/>
                  </a:cubicBezTo>
                  <a:cubicBezTo>
                    <a:pt x="2715" y="3471"/>
                    <a:pt x="2742" y="3470"/>
                    <a:pt x="2769" y="3470"/>
                  </a:cubicBezTo>
                  <a:cubicBezTo>
                    <a:pt x="4103" y="3470"/>
                    <a:pt x="5070" y="2669"/>
                    <a:pt x="4904" y="1702"/>
                  </a:cubicBezTo>
                  <a:cubicBezTo>
                    <a:pt x="4737" y="768"/>
                    <a:pt x="3569" y="0"/>
                    <a:pt x="226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936;p67">
              <a:extLst>
                <a:ext uri="{FF2B5EF4-FFF2-40B4-BE49-F238E27FC236}">
                  <a16:creationId xmlns:a16="http://schemas.microsoft.com/office/drawing/2014/main" id="{1ACF15B6-B305-486F-9826-EF4E9DFA7FA0}"/>
                </a:ext>
              </a:extLst>
            </p:cNvPr>
            <p:cNvSpPr/>
            <p:nvPr/>
          </p:nvSpPr>
          <p:spPr>
            <a:xfrm>
              <a:off x="6169250" y="3257250"/>
              <a:ext cx="80925" cy="62575"/>
            </a:xfrm>
            <a:custGeom>
              <a:avLst/>
              <a:gdLst/>
              <a:ahLst/>
              <a:cxnLst/>
              <a:rect l="l" t="t" r="r" b="b"/>
              <a:pathLst>
                <a:path w="3237" h="2503" extrusionOk="0">
                  <a:moveTo>
                    <a:pt x="3236" y="1"/>
                  </a:moveTo>
                  <a:lnTo>
                    <a:pt x="1" y="250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937;p67">
              <a:extLst>
                <a:ext uri="{FF2B5EF4-FFF2-40B4-BE49-F238E27FC236}">
                  <a16:creationId xmlns:a16="http://schemas.microsoft.com/office/drawing/2014/main" id="{24A44858-06E2-4ED8-8AF9-B0D95236883C}"/>
                </a:ext>
              </a:extLst>
            </p:cNvPr>
            <p:cNvSpPr/>
            <p:nvPr/>
          </p:nvSpPr>
          <p:spPr>
            <a:xfrm>
              <a:off x="6169250" y="3257250"/>
              <a:ext cx="80925" cy="62575"/>
            </a:xfrm>
            <a:custGeom>
              <a:avLst/>
              <a:gdLst/>
              <a:ahLst/>
              <a:cxnLst/>
              <a:rect l="l" t="t" r="r" b="b"/>
              <a:pathLst>
                <a:path w="3237" h="2503" fill="none" extrusionOk="0">
                  <a:moveTo>
                    <a:pt x="3236" y="1"/>
                  </a:moveTo>
                  <a:lnTo>
                    <a:pt x="1" y="2502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938;p67">
              <a:extLst>
                <a:ext uri="{FF2B5EF4-FFF2-40B4-BE49-F238E27FC236}">
                  <a16:creationId xmlns:a16="http://schemas.microsoft.com/office/drawing/2014/main" id="{0C9FE7B5-1E86-4723-BB7A-96D719A675A6}"/>
                </a:ext>
              </a:extLst>
            </p:cNvPr>
            <p:cNvSpPr/>
            <p:nvPr/>
          </p:nvSpPr>
          <p:spPr>
            <a:xfrm>
              <a:off x="6834725" y="3272930"/>
              <a:ext cx="1596175" cy="1809250"/>
            </a:xfrm>
            <a:custGeom>
              <a:avLst/>
              <a:gdLst/>
              <a:ahLst/>
              <a:cxnLst/>
              <a:rect l="l" t="t" r="r" b="b"/>
              <a:pathLst>
                <a:path w="63847" h="72370" extrusionOk="0">
                  <a:moveTo>
                    <a:pt x="17747" y="6189"/>
                  </a:moveTo>
                  <a:lnTo>
                    <a:pt x="20816" y="12093"/>
                  </a:lnTo>
                  <a:lnTo>
                    <a:pt x="14878" y="6189"/>
                  </a:lnTo>
                  <a:close/>
                  <a:moveTo>
                    <a:pt x="19642" y="0"/>
                  </a:moveTo>
                  <a:cubicBezTo>
                    <a:pt x="19020" y="0"/>
                    <a:pt x="18326" y="173"/>
                    <a:pt x="17580" y="451"/>
                  </a:cubicBezTo>
                  <a:cubicBezTo>
                    <a:pt x="15579" y="1152"/>
                    <a:pt x="11642" y="2786"/>
                    <a:pt x="11642" y="2786"/>
                  </a:cubicBezTo>
                  <a:cubicBezTo>
                    <a:pt x="11642" y="2786"/>
                    <a:pt x="9060" y="801"/>
                    <a:pt x="7191" y="801"/>
                  </a:cubicBezTo>
                  <a:cubicBezTo>
                    <a:pt x="6601" y="801"/>
                    <a:pt x="6082" y="999"/>
                    <a:pt x="5738" y="1519"/>
                  </a:cubicBezTo>
                  <a:cubicBezTo>
                    <a:pt x="4304" y="3687"/>
                    <a:pt x="2503" y="7623"/>
                    <a:pt x="2136" y="9057"/>
                  </a:cubicBezTo>
                  <a:cubicBezTo>
                    <a:pt x="1918" y="9994"/>
                    <a:pt x="2895" y="10291"/>
                    <a:pt x="3748" y="10291"/>
                  </a:cubicBezTo>
                  <a:cubicBezTo>
                    <a:pt x="4201" y="10291"/>
                    <a:pt x="4619" y="10207"/>
                    <a:pt x="4804" y="10092"/>
                  </a:cubicBezTo>
                  <a:cubicBezTo>
                    <a:pt x="5338" y="9725"/>
                    <a:pt x="7373" y="8224"/>
                    <a:pt x="7373" y="8224"/>
                  </a:cubicBezTo>
                  <a:cubicBezTo>
                    <a:pt x="7373" y="8224"/>
                    <a:pt x="11309" y="11192"/>
                    <a:pt x="12009" y="12827"/>
                  </a:cubicBezTo>
                  <a:cubicBezTo>
                    <a:pt x="12710" y="14428"/>
                    <a:pt x="14178" y="21967"/>
                    <a:pt x="14344" y="23401"/>
                  </a:cubicBezTo>
                  <a:cubicBezTo>
                    <a:pt x="14511" y="24835"/>
                    <a:pt x="13811" y="29305"/>
                    <a:pt x="13811" y="29305"/>
                  </a:cubicBezTo>
                  <a:cubicBezTo>
                    <a:pt x="13811" y="29305"/>
                    <a:pt x="10408" y="23234"/>
                    <a:pt x="8807" y="21433"/>
                  </a:cubicBezTo>
                  <a:cubicBezTo>
                    <a:pt x="7206" y="19632"/>
                    <a:pt x="4838" y="18564"/>
                    <a:pt x="3070" y="18564"/>
                  </a:cubicBezTo>
                  <a:cubicBezTo>
                    <a:pt x="1268" y="18564"/>
                    <a:pt x="1" y="20532"/>
                    <a:pt x="1435" y="21433"/>
                  </a:cubicBezTo>
                  <a:cubicBezTo>
                    <a:pt x="2870" y="22334"/>
                    <a:pt x="4504" y="23401"/>
                    <a:pt x="4838" y="24669"/>
                  </a:cubicBezTo>
                  <a:cubicBezTo>
                    <a:pt x="5205" y="25903"/>
                    <a:pt x="8807" y="32374"/>
                    <a:pt x="9141" y="34709"/>
                  </a:cubicBezTo>
                  <a:cubicBezTo>
                    <a:pt x="9508" y="37044"/>
                    <a:pt x="12009" y="41681"/>
                    <a:pt x="14344" y="43115"/>
                  </a:cubicBezTo>
                  <a:cubicBezTo>
                    <a:pt x="16679" y="44550"/>
                    <a:pt x="25286" y="46351"/>
                    <a:pt x="26920" y="47985"/>
                  </a:cubicBezTo>
                  <a:cubicBezTo>
                    <a:pt x="28521" y="49586"/>
                    <a:pt x="39996" y="72369"/>
                    <a:pt x="39996" y="72369"/>
                  </a:cubicBezTo>
                  <a:lnTo>
                    <a:pt x="63846" y="64998"/>
                  </a:lnTo>
                  <a:cubicBezTo>
                    <a:pt x="63846" y="64998"/>
                    <a:pt x="47535" y="49053"/>
                    <a:pt x="46267" y="45817"/>
                  </a:cubicBezTo>
                  <a:cubicBezTo>
                    <a:pt x="45000" y="42615"/>
                    <a:pt x="45367" y="41881"/>
                    <a:pt x="44299" y="39579"/>
                  </a:cubicBezTo>
                  <a:cubicBezTo>
                    <a:pt x="43232" y="37278"/>
                    <a:pt x="39996" y="33275"/>
                    <a:pt x="39796" y="30406"/>
                  </a:cubicBezTo>
                  <a:cubicBezTo>
                    <a:pt x="39629" y="27537"/>
                    <a:pt x="38195" y="20732"/>
                    <a:pt x="38195" y="18397"/>
                  </a:cubicBezTo>
                  <a:cubicBezTo>
                    <a:pt x="38195" y="16062"/>
                    <a:pt x="37661" y="12660"/>
                    <a:pt x="36961" y="12126"/>
                  </a:cubicBezTo>
                  <a:cubicBezTo>
                    <a:pt x="36227" y="11559"/>
                    <a:pt x="32291" y="10659"/>
                    <a:pt x="32291" y="10659"/>
                  </a:cubicBezTo>
                  <a:cubicBezTo>
                    <a:pt x="32291" y="10659"/>
                    <a:pt x="30122" y="3854"/>
                    <a:pt x="28521" y="3487"/>
                  </a:cubicBezTo>
                  <a:cubicBezTo>
                    <a:pt x="28383" y="3458"/>
                    <a:pt x="28233" y="3445"/>
                    <a:pt x="28074" y="3445"/>
                  </a:cubicBezTo>
                  <a:cubicBezTo>
                    <a:pt x="26386" y="3445"/>
                    <a:pt x="23684" y="4921"/>
                    <a:pt x="23684" y="4921"/>
                  </a:cubicBezTo>
                  <a:cubicBezTo>
                    <a:pt x="23684" y="4921"/>
                    <a:pt x="22951" y="3687"/>
                    <a:pt x="22050" y="1686"/>
                  </a:cubicBezTo>
                  <a:cubicBezTo>
                    <a:pt x="21491" y="464"/>
                    <a:pt x="20662" y="0"/>
                    <a:pt x="19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939;p67">
              <a:extLst>
                <a:ext uri="{FF2B5EF4-FFF2-40B4-BE49-F238E27FC236}">
                  <a16:creationId xmlns:a16="http://schemas.microsoft.com/office/drawing/2014/main" id="{BE0E41FB-8B9C-4423-9EEC-34C26E307747}"/>
                </a:ext>
              </a:extLst>
            </p:cNvPr>
            <p:cNvSpPr/>
            <p:nvPr/>
          </p:nvSpPr>
          <p:spPr>
            <a:xfrm>
              <a:off x="6834725" y="3256680"/>
              <a:ext cx="1596175" cy="1825500"/>
            </a:xfrm>
            <a:custGeom>
              <a:avLst/>
              <a:gdLst/>
              <a:ahLst/>
              <a:cxnLst/>
              <a:rect l="l" t="t" r="r" b="b"/>
              <a:pathLst>
                <a:path w="63847" h="73020" fill="none" extrusionOk="0">
                  <a:moveTo>
                    <a:pt x="63846" y="65648"/>
                  </a:moveTo>
                  <a:cubicBezTo>
                    <a:pt x="63846" y="65648"/>
                    <a:pt x="47535" y="49703"/>
                    <a:pt x="46267" y="46467"/>
                  </a:cubicBezTo>
                  <a:cubicBezTo>
                    <a:pt x="45000" y="43265"/>
                    <a:pt x="45367" y="42531"/>
                    <a:pt x="44299" y="40229"/>
                  </a:cubicBezTo>
                  <a:cubicBezTo>
                    <a:pt x="43232" y="37928"/>
                    <a:pt x="39996" y="33925"/>
                    <a:pt x="39796" y="31056"/>
                  </a:cubicBezTo>
                  <a:cubicBezTo>
                    <a:pt x="39629" y="28187"/>
                    <a:pt x="38195" y="21382"/>
                    <a:pt x="38195" y="19047"/>
                  </a:cubicBezTo>
                  <a:cubicBezTo>
                    <a:pt x="38195" y="16712"/>
                    <a:pt x="37661" y="13310"/>
                    <a:pt x="36961" y="12776"/>
                  </a:cubicBezTo>
                  <a:cubicBezTo>
                    <a:pt x="36227" y="12209"/>
                    <a:pt x="32291" y="11309"/>
                    <a:pt x="32291" y="11309"/>
                  </a:cubicBezTo>
                  <a:cubicBezTo>
                    <a:pt x="32291" y="11309"/>
                    <a:pt x="30122" y="4504"/>
                    <a:pt x="28521" y="4137"/>
                  </a:cubicBezTo>
                  <a:cubicBezTo>
                    <a:pt x="26920" y="3803"/>
                    <a:pt x="23684" y="5571"/>
                    <a:pt x="23684" y="5571"/>
                  </a:cubicBezTo>
                  <a:cubicBezTo>
                    <a:pt x="23684" y="5571"/>
                    <a:pt x="22951" y="4337"/>
                    <a:pt x="22050" y="2336"/>
                  </a:cubicBezTo>
                  <a:cubicBezTo>
                    <a:pt x="21149" y="367"/>
                    <a:pt x="19548" y="367"/>
                    <a:pt x="17580" y="1101"/>
                  </a:cubicBezTo>
                  <a:cubicBezTo>
                    <a:pt x="15579" y="1802"/>
                    <a:pt x="11642" y="3436"/>
                    <a:pt x="11642" y="3436"/>
                  </a:cubicBezTo>
                  <a:cubicBezTo>
                    <a:pt x="11642" y="3436"/>
                    <a:pt x="7173" y="1"/>
                    <a:pt x="5738" y="2169"/>
                  </a:cubicBezTo>
                  <a:cubicBezTo>
                    <a:pt x="4304" y="4337"/>
                    <a:pt x="2503" y="8273"/>
                    <a:pt x="2136" y="9707"/>
                  </a:cubicBezTo>
                  <a:cubicBezTo>
                    <a:pt x="1802" y="11142"/>
                    <a:pt x="4271" y="11075"/>
                    <a:pt x="4804" y="10742"/>
                  </a:cubicBezTo>
                  <a:cubicBezTo>
                    <a:pt x="5338" y="10375"/>
                    <a:pt x="7373" y="8874"/>
                    <a:pt x="7373" y="8874"/>
                  </a:cubicBezTo>
                  <a:cubicBezTo>
                    <a:pt x="7373" y="8874"/>
                    <a:pt x="11309" y="11842"/>
                    <a:pt x="12009" y="13477"/>
                  </a:cubicBezTo>
                  <a:cubicBezTo>
                    <a:pt x="12710" y="15078"/>
                    <a:pt x="14178" y="22617"/>
                    <a:pt x="14344" y="24051"/>
                  </a:cubicBezTo>
                  <a:cubicBezTo>
                    <a:pt x="14511" y="25485"/>
                    <a:pt x="13811" y="29955"/>
                    <a:pt x="13811" y="29955"/>
                  </a:cubicBezTo>
                  <a:cubicBezTo>
                    <a:pt x="13811" y="29955"/>
                    <a:pt x="10408" y="23884"/>
                    <a:pt x="8807" y="22083"/>
                  </a:cubicBezTo>
                  <a:cubicBezTo>
                    <a:pt x="7206" y="20282"/>
                    <a:pt x="4838" y="19214"/>
                    <a:pt x="3070" y="19214"/>
                  </a:cubicBezTo>
                  <a:cubicBezTo>
                    <a:pt x="1268" y="19214"/>
                    <a:pt x="1" y="21182"/>
                    <a:pt x="1435" y="22083"/>
                  </a:cubicBezTo>
                  <a:cubicBezTo>
                    <a:pt x="2870" y="22984"/>
                    <a:pt x="4504" y="24051"/>
                    <a:pt x="4838" y="25319"/>
                  </a:cubicBezTo>
                  <a:cubicBezTo>
                    <a:pt x="5205" y="26553"/>
                    <a:pt x="8807" y="33024"/>
                    <a:pt x="9141" y="35359"/>
                  </a:cubicBezTo>
                  <a:cubicBezTo>
                    <a:pt x="9508" y="37694"/>
                    <a:pt x="12009" y="42331"/>
                    <a:pt x="14344" y="43765"/>
                  </a:cubicBezTo>
                  <a:cubicBezTo>
                    <a:pt x="16679" y="45200"/>
                    <a:pt x="25286" y="47001"/>
                    <a:pt x="26920" y="48635"/>
                  </a:cubicBezTo>
                  <a:cubicBezTo>
                    <a:pt x="28521" y="50236"/>
                    <a:pt x="39996" y="73019"/>
                    <a:pt x="39996" y="73019"/>
                  </a:cubicBezTo>
                  <a:moveTo>
                    <a:pt x="14878" y="6839"/>
                  </a:moveTo>
                  <a:lnTo>
                    <a:pt x="17747" y="6839"/>
                  </a:lnTo>
                  <a:lnTo>
                    <a:pt x="20816" y="12743"/>
                  </a:ln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940;p67">
              <a:extLst>
                <a:ext uri="{FF2B5EF4-FFF2-40B4-BE49-F238E27FC236}">
                  <a16:creationId xmlns:a16="http://schemas.microsoft.com/office/drawing/2014/main" id="{BC6667BA-FAD3-4AB8-A599-E4CC38F6E9FD}"/>
                </a:ext>
              </a:extLst>
            </p:cNvPr>
            <p:cNvSpPr/>
            <p:nvPr/>
          </p:nvSpPr>
          <p:spPr>
            <a:xfrm>
              <a:off x="7118275" y="3645880"/>
              <a:ext cx="1138450" cy="1186500"/>
            </a:xfrm>
            <a:custGeom>
              <a:avLst/>
              <a:gdLst/>
              <a:ahLst/>
              <a:cxnLst/>
              <a:rect l="l" t="t" r="r" b="b"/>
              <a:pathLst>
                <a:path w="45538" h="47460" extrusionOk="0">
                  <a:moveTo>
                    <a:pt x="9304" y="0"/>
                  </a:moveTo>
                  <a:cubicBezTo>
                    <a:pt x="8687" y="0"/>
                    <a:pt x="8068" y="153"/>
                    <a:pt x="7539" y="577"/>
                  </a:cubicBezTo>
                  <a:cubicBezTo>
                    <a:pt x="5638" y="2078"/>
                    <a:pt x="7139" y="6215"/>
                    <a:pt x="7906" y="9617"/>
                  </a:cubicBezTo>
                  <a:cubicBezTo>
                    <a:pt x="8640" y="12986"/>
                    <a:pt x="6972" y="19558"/>
                    <a:pt x="6572" y="20125"/>
                  </a:cubicBezTo>
                  <a:cubicBezTo>
                    <a:pt x="6529" y="20191"/>
                    <a:pt x="6421" y="20219"/>
                    <a:pt x="6263" y="20219"/>
                  </a:cubicBezTo>
                  <a:cubicBezTo>
                    <a:pt x="5515" y="20219"/>
                    <a:pt x="3649" y="19603"/>
                    <a:pt x="2244" y="19603"/>
                  </a:cubicBezTo>
                  <a:cubicBezTo>
                    <a:pt x="1419" y="19603"/>
                    <a:pt x="753" y="19816"/>
                    <a:pt x="567" y="20492"/>
                  </a:cubicBezTo>
                  <a:cubicBezTo>
                    <a:pt x="0" y="22560"/>
                    <a:pt x="2269" y="27063"/>
                    <a:pt x="6772" y="28564"/>
                  </a:cubicBezTo>
                  <a:cubicBezTo>
                    <a:pt x="11275" y="30065"/>
                    <a:pt x="14677" y="30832"/>
                    <a:pt x="16379" y="32534"/>
                  </a:cubicBezTo>
                  <a:cubicBezTo>
                    <a:pt x="18080" y="34201"/>
                    <a:pt x="22383" y="46410"/>
                    <a:pt x="26119" y="47344"/>
                  </a:cubicBezTo>
                  <a:cubicBezTo>
                    <a:pt x="26426" y="47423"/>
                    <a:pt x="26736" y="47459"/>
                    <a:pt x="27047" y="47459"/>
                  </a:cubicBezTo>
                  <a:cubicBezTo>
                    <a:pt x="30426" y="47459"/>
                    <a:pt x="34054" y="43220"/>
                    <a:pt x="37542" y="43220"/>
                  </a:cubicBezTo>
                  <a:cubicBezTo>
                    <a:pt x="37682" y="43220"/>
                    <a:pt x="37821" y="43227"/>
                    <a:pt x="37961" y="43241"/>
                  </a:cubicBezTo>
                  <a:cubicBezTo>
                    <a:pt x="40727" y="43499"/>
                    <a:pt x="44054" y="44960"/>
                    <a:pt x="45080" y="44960"/>
                  </a:cubicBezTo>
                  <a:cubicBezTo>
                    <a:pt x="45514" y="44960"/>
                    <a:pt x="45537" y="44699"/>
                    <a:pt x="44932" y="43975"/>
                  </a:cubicBezTo>
                  <a:cubicBezTo>
                    <a:pt x="42864" y="41540"/>
                    <a:pt x="34225" y="32734"/>
                    <a:pt x="33658" y="29531"/>
                  </a:cubicBezTo>
                  <a:cubicBezTo>
                    <a:pt x="33124" y="26329"/>
                    <a:pt x="31022" y="24061"/>
                    <a:pt x="30088" y="22560"/>
                  </a:cubicBezTo>
                  <a:cubicBezTo>
                    <a:pt x="29154" y="21059"/>
                    <a:pt x="27453" y="12052"/>
                    <a:pt x="26886" y="9617"/>
                  </a:cubicBezTo>
                  <a:cubicBezTo>
                    <a:pt x="26553" y="8450"/>
                    <a:pt x="26386" y="7249"/>
                    <a:pt x="26319" y="6048"/>
                  </a:cubicBezTo>
                  <a:cubicBezTo>
                    <a:pt x="26319" y="6048"/>
                    <a:pt x="24573" y="1198"/>
                    <a:pt x="22445" y="1198"/>
                  </a:cubicBezTo>
                  <a:cubicBezTo>
                    <a:pt x="22239" y="1198"/>
                    <a:pt x="22028" y="1244"/>
                    <a:pt x="21816" y="1345"/>
                  </a:cubicBezTo>
                  <a:cubicBezTo>
                    <a:pt x="19381" y="2479"/>
                    <a:pt x="18980" y="3046"/>
                    <a:pt x="18980" y="3046"/>
                  </a:cubicBezTo>
                  <a:cubicBezTo>
                    <a:pt x="18980" y="3046"/>
                    <a:pt x="18050" y="1543"/>
                    <a:pt x="16391" y="1543"/>
                  </a:cubicBezTo>
                  <a:cubicBezTo>
                    <a:pt x="16088" y="1543"/>
                    <a:pt x="15761" y="1593"/>
                    <a:pt x="15411" y="1712"/>
                  </a:cubicBezTo>
                  <a:cubicBezTo>
                    <a:pt x="14956" y="1868"/>
                    <a:pt x="14562" y="1930"/>
                    <a:pt x="14223" y="1930"/>
                  </a:cubicBezTo>
                  <a:cubicBezTo>
                    <a:pt x="12896" y="1930"/>
                    <a:pt x="12409" y="978"/>
                    <a:pt x="12409" y="978"/>
                  </a:cubicBezTo>
                  <a:cubicBezTo>
                    <a:pt x="12409" y="978"/>
                    <a:pt x="10866" y="0"/>
                    <a:pt x="9304" y="0"/>
                  </a:cubicBezTo>
                  <a:close/>
                </a:path>
              </a:pathLst>
            </a:custGeom>
            <a:solidFill>
              <a:srgbClr val="E94444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941;p67">
              <a:extLst>
                <a:ext uri="{FF2B5EF4-FFF2-40B4-BE49-F238E27FC236}">
                  <a16:creationId xmlns:a16="http://schemas.microsoft.com/office/drawing/2014/main" id="{BAD800B3-A0AE-4FD8-B88C-69A92876B031}"/>
                </a:ext>
              </a:extLst>
            </p:cNvPr>
            <p:cNvSpPr/>
            <p:nvPr/>
          </p:nvSpPr>
          <p:spPr>
            <a:xfrm>
              <a:off x="7426825" y="3253925"/>
              <a:ext cx="184325" cy="329425"/>
            </a:xfrm>
            <a:custGeom>
              <a:avLst/>
              <a:gdLst/>
              <a:ahLst/>
              <a:cxnLst/>
              <a:rect l="l" t="t" r="r" b="b"/>
              <a:pathLst>
                <a:path w="7373" h="13177" extrusionOk="0">
                  <a:moveTo>
                    <a:pt x="0" y="0"/>
                  </a:moveTo>
                  <a:lnTo>
                    <a:pt x="2502" y="4670"/>
                  </a:lnTo>
                  <a:cubicBezTo>
                    <a:pt x="2502" y="4670"/>
                    <a:pt x="3503" y="7105"/>
                    <a:pt x="4537" y="8139"/>
                  </a:cubicBezTo>
                  <a:cubicBezTo>
                    <a:pt x="4550" y="8152"/>
                    <a:pt x="4563" y="8165"/>
                    <a:pt x="4576" y="8178"/>
                  </a:cubicBezTo>
                  <a:lnTo>
                    <a:pt x="4576" y="8178"/>
                  </a:lnTo>
                  <a:lnTo>
                    <a:pt x="0" y="0"/>
                  </a:lnTo>
                  <a:close/>
                  <a:moveTo>
                    <a:pt x="4576" y="8178"/>
                  </a:moveTo>
                  <a:lnTo>
                    <a:pt x="7372" y="13176"/>
                  </a:lnTo>
                  <a:cubicBezTo>
                    <a:pt x="7372" y="13176"/>
                    <a:pt x="7239" y="12542"/>
                    <a:pt x="6872" y="11242"/>
                  </a:cubicBezTo>
                  <a:cubicBezTo>
                    <a:pt x="6477" y="9957"/>
                    <a:pt x="5594" y="9193"/>
                    <a:pt x="4576" y="81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942;p67">
              <a:extLst>
                <a:ext uri="{FF2B5EF4-FFF2-40B4-BE49-F238E27FC236}">
                  <a16:creationId xmlns:a16="http://schemas.microsoft.com/office/drawing/2014/main" id="{19079DA2-B4BA-4858-9DDC-E925A512B277}"/>
                </a:ext>
              </a:extLst>
            </p:cNvPr>
            <p:cNvSpPr/>
            <p:nvPr/>
          </p:nvSpPr>
          <p:spPr>
            <a:xfrm>
              <a:off x="7426825" y="3253925"/>
              <a:ext cx="184325" cy="329425"/>
            </a:xfrm>
            <a:custGeom>
              <a:avLst/>
              <a:gdLst/>
              <a:ahLst/>
              <a:cxnLst/>
              <a:rect l="l" t="t" r="r" b="b"/>
              <a:pathLst>
                <a:path w="7373" h="13177" fill="none" extrusionOk="0">
                  <a:moveTo>
                    <a:pt x="0" y="0"/>
                  </a:moveTo>
                  <a:lnTo>
                    <a:pt x="2502" y="4670"/>
                  </a:lnTo>
                  <a:cubicBezTo>
                    <a:pt x="2502" y="4670"/>
                    <a:pt x="3503" y="7105"/>
                    <a:pt x="4537" y="8139"/>
                  </a:cubicBezTo>
                  <a:cubicBezTo>
                    <a:pt x="5571" y="9173"/>
                    <a:pt x="6472" y="9941"/>
                    <a:pt x="6872" y="11242"/>
                  </a:cubicBezTo>
                  <a:cubicBezTo>
                    <a:pt x="7239" y="12542"/>
                    <a:pt x="7372" y="13176"/>
                    <a:pt x="7372" y="13176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943;p67">
              <a:extLst>
                <a:ext uri="{FF2B5EF4-FFF2-40B4-BE49-F238E27FC236}">
                  <a16:creationId xmlns:a16="http://schemas.microsoft.com/office/drawing/2014/main" id="{4571134E-D144-442B-8ED9-B8EF8D620459}"/>
                </a:ext>
              </a:extLst>
            </p:cNvPr>
            <p:cNvSpPr/>
            <p:nvPr/>
          </p:nvSpPr>
          <p:spPr>
            <a:xfrm>
              <a:off x="7641150" y="3397350"/>
              <a:ext cx="63400" cy="130125"/>
            </a:xfrm>
            <a:custGeom>
              <a:avLst/>
              <a:gdLst/>
              <a:ahLst/>
              <a:cxnLst/>
              <a:rect l="l" t="t" r="r" b="b"/>
              <a:pathLst>
                <a:path w="2536" h="5205" extrusionOk="0">
                  <a:moveTo>
                    <a:pt x="0" y="1"/>
                  </a:moveTo>
                  <a:lnTo>
                    <a:pt x="2535" y="520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944;p67">
              <a:extLst>
                <a:ext uri="{FF2B5EF4-FFF2-40B4-BE49-F238E27FC236}">
                  <a16:creationId xmlns:a16="http://schemas.microsoft.com/office/drawing/2014/main" id="{B35E7BCE-20A7-45BD-8266-ED52795DA641}"/>
                </a:ext>
              </a:extLst>
            </p:cNvPr>
            <p:cNvSpPr/>
            <p:nvPr/>
          </p:nvSpPr>
          <p:spPr>
            <a:xfrm>
              <a:off x="7641150" y="3397350"/>
              <a:ext cx="63400" cy="130125"/>
            </a:xfrm>
            <a:custGeom>
              <a:avLst/>
              <a:gdLst/>
              <a:ahLst/>
              <a:cxnLst/>
              <a:rect l="l" t="t" r="r" b="b"/>
              <a:pathLst>
                <a:path w="2536" h="5205" fill="none" extrusionOk="0">
                  <a:moveTo>
                    <a:pt x="0" y="1"/>
                  </a:moveTo>
                  <a:lnTo>
                    <a:pt x="2535" y="5204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945;p67">
              <a:extLst>
                <a:ext uri="{FF2B5EF4-FFF2-40B4-BE49-F238E27FC236}">
                  <a16:creationId xmlns:a16="http://schemas.microsoft.com/office/drawing/2014/main" id="{5F13D50A-3B48-4605-9D3B-310D4128EC30}"/>
                </a:ext>
              </a:extLst>
            </p:cNvPr>
            <p:cNvSpPr/>
            <p:nvPr/>
          </p:nvSpPr>
          <p:spPr>
            <a:xfrm>
              <a:off x="7125775" y="3200550"/>
              <a:ext cx="80925" cy="85075"/>
            </a:xfrm>
            <a:custGeom>
              <a:avLst/>
              <a:gdLst/>
              <a:ahLst/>
              <a:cxnLst/>
              <a:rect l="l" t="t" r="r" b="b"/>
              <a:pathLst>
                <a:path w="3237" h="3403" extrusionOk="0">
                  <a:moveTo>
                    <a:pt x="0" y="0"/>
                  </a:moveTo>
                  <a:lnTo>
                    <a:pt x="3236" y="340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946;p67">
              <a:extLst>
                <a:ext uri="{FF2B5EF4-FFF2-40B4-BE49-F238E27FC236}">
                  <a16:creationId xmlns:a16="http://schemas.microsoft.com/office/drawing/2014/main" id="{D2543FB5-4D9C-40A1-9344-46E7D0207341}"/>
                </a:ext>
              </a:extLst>
            </p:cNvPr>
            <p:cNvSpPr/>
            <p:nvPr/>
          </p:nvSpPr>
          <p:spPr>
            <a:xfrm>
              <a:off x="7125775" y="3200550"/>
              <a:ext cx="80925" cy="85075"/>
            </a:xfrm>
            <a:custGeom>
              <a:avLst/>
              <a:gdLst/>
              <a:ahLst/>
              <a:cxnLst/>
              <a:rect l="l" t="t" r="r" b="b"/>
              <a:pathLst>
                <a:path w="3237" h="3403" fill="none" extrusionOk="0">
                  <a:moveTo>
                    <a:pt x="0" y="0"/>
                  </a:moveTo>
                  <a:lnTo>
                    <a:pt x="3236" y="3403"/>
                  </a:ln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947;p67">
              <a:extLst>
                <a:ext uri="{FF2B5EF4-FFF2-40B4-BE49-F238E27FC236}">
                  <a16:creationId xmlns:a16="http://schemas.microsoft.com/office/drawing/2014/main" id="{40E944EC-D4A5-4B7B-B6D0-866C891ECD25}"/>
                </a:ext>
              </a:extLst>
            </p:cNvPr>
            <p:cNvSpPr/>
            <p:nvPr/>
          </p:nvSpPr>
          <p:spPr>
            <a:xfrm>
              <a:off x="7721200" y="3557475"/>
              <a:ext cx="10025" cy="80900"/>
            </a:xfrm>
            <a:custGeom>
              <a:avLst/>
              <a:gdLst/>
              <a:ahLst/>
              <a:cxnLst/>
              <a:rect l="l" t="t" r="r" b="b"/>
              <a:pathLst>
                <a:path w="401" h="3236" extrusionOk="0">
                  <a:moveTo>
                    <a:pt x="0" y="0"/>
                  </a:moveTo>
                  <a:lnTo>
                    <a:pt x="0" y="0"/>
                  </a:lnTo>
                  <a:cubicBezTo>
                    <a:pt x="67" y="1101"/>
                    <a:pt x="201" y="2168"/>
                    <a:pt x="401" y="32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948;p67">
              <a:extLst>
                <a:ext uri="{FF2B5EF4-FFF2-40B4-BE49-F238E27FC236}">
                  <a16:creationId xmlns:a16="http://schemas.microsoft.com/office/drawing/2014/main" id="{4BEA79E2-A7C0-48C6-B49A-35F9C4553F39}"/>
                </a:ext>
              </a:extLst>
            </p:cNvPr>
            <p:cNvSpPr/>
            <p:nvPr/>
          </p:nvSpPr>
          <p:spPr>
            <a:xfrm>
              <a:off x="7721200" y="3557475"/>
              <a:ext cx="10025" cy="80900"/>
            </a:xfrm>
            <a:custGeom>
              <a:avLst/>
              <a:gdLst/>
              <a:ahLst/>
              <a:cxnLst/>
              <a:rect l="l" t="t" r="r" b="b"/>
              <a:pathLst>
                <a:path w="401" h="3236" fill="none" extrusionOk="0">
                  <a:moveTo>
                    <a:pt x="0" y="0"/>
                  </a:moveTo>
                  <a:cubicBezTo>
                    <a:pt x="67" y="1101"/>
                    <a:pt x="201" y="2168"/>
                    <a:pt x="401" y="3236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949;p67">
              <a:extLst>
                <a:ext uri="{FF2B5EF4-FFF2-40B4-BE49-F238E27FC236}">
                  <a16:creationId xmlns:a16="http://schemas.microsoft.com/office/drawing/2014/main" id="{F841CDDB-FCCF-4111-88DB-44676A1461F2}"/>
                </a:ext>
              </a:extLst>
            </p:cNvPr>
            <p:cNvSpPr/>
            <p:nvPr/>
          </p:nvSpPr>
          <p:spPr>
            <a:xfrm>
              <a:off x="7398475" y="3483250"/>
              <a:ext cx="45050" cy="67575"/>
            </a:xfrm>
            <a:custGeom>
              <a:avLst/>
              <a:gdLst/>
              <a:ahLst/>
              <a:cxnLst/>
              <a:rect l="l" t="t" r="r" b="b"/>
              <a:pathLst>
                <a:path w="1802" h="2703" extrusionOk="0">
                  <a:moveTo>
                    <a:pt x="0" y="0"/>
                  </a:moveTo>
                  <a:lnTo>
                    <a:pt x="1802" y="2702"/>
                  </a:lnTo>
                  <a:cubicBezTo>
                    <a:pt x="1568" y="1168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950;p67">
              <a:extLst>
                <a:ext uri="{FF2B5EF4-FFF2-40B4-BE49-F238E27FC236}">
                  <a16:creationId xmlns:a16="http://schemas.microsoft.com/office/drawing/2014/main" id="{D423505B-4CFA-41B8-8AD9-D48F38F20FF1}"/>
                </a:ext>
              </a:extLst>
            </p:cNvPr>
            <p:cNvSpPr/>
            <p:nvPr/>
          </p:nvSpPr>
          <p:spPr>
            <a:xfrm>
              <a:off x="7398475" y="3483250"/>
              <a:ext cx="45050" cy="67575"/>
            </a:xfrm>
            <a:custGeom>
              <a:avLst/>
              <a:gdLst/>
              <a:ahLst/>
              <a:cxnLst/>
              <a:rect l="l" t="t" r="r" b="b"/>
              <a:pathLst>
                <a:path w="1802" h="2703" fill="none" extrusionOk="0">
                  <a:moveTo>
                    <a:pt x="0" y="0"/>
                  </a:moveTo>
                  <a:cubicBezTo>
                    <a:pt x="0" y="0"/>
                    <a:pt x="1568" y="1168"/>
                    <a:pt x="1802" y="2702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951;p67">
              <a:extLst>
                <a:ext uri="{FF2B5EF4-FFF2-40B4-BE49-F238E27FC236}">
                  <a16:creationId xmlns:a16="http://schemas.microsoft.com/office/drawing/2014/main" id="{338EE832-4D51-461B-B94A-8B329DB1ACC3}"/>
                </a:ext>
              </a:extLst>
            </p:cNvPr>
            <p:cNvSpPr/>
            <p:nvPr/>
          </p:nvSpPr>
          <p:spPr>
            <a:xfrm>
              <a:off x="6983175" y="3294775"/>
              <a:ext cx="35875" cy="42550"/>
            </a:xfrm>
            <a:custGeom>
              <a:avLst/>
              <a:gdLst/>
              <a:ahLst/>
              <a:cxnLst/>
              <a:rect l="l" t="t" r="r" b="b"/>
              <a:pathLst>
                <a:path w="1435" h="1702" extrusionOk="0">
                  <a:moveTo>
                    <a:pt x="0" y="1"/>
                  </a:moveTo>
                  <a:cubicBezTo>
                    <a:pt x="0" y="1135"/>
                    <a:pt x="1435" y="1702"/>
                    <a:pt x="1435" y="17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952;p67">
              <a:extLst>
                <a:ext uri="{FF2B5EF4-FFF2-40B4-BE49-F238E27FC236}">
                  <a16:creationId xmlns:a16="http://schemas.microsoft.com/office/drawing/2014/main" id="{78CBDFE3-6470-4DE1-BA9F-8981C435FB6E}"/>
                </a:ext>
              </a:extLst>
            </p:cNvPr>
            <p:cNvSpPr/>
            <p:nvPr/>
          </p:nvSpPr>
          <p:spPr>
            <a:xfrm>
              <a:off x="6983175" y="3294775"/>
              <a:ext cx="35875" cy="42550"/>
            </a:xfrm>
            <a:custGeom>
              <a:avLst/>
              <a:gdLst/>
              <a:ahLst/>
              <a:cxnLst/>
              <a:rect l="l" t="t" r="r" b="b"/>
              <a:pathLst>
                <a:path w="1435" h="1702" fill="none" extrusionOk="0">
                  <a:moveTo>
                    <a:pt x="1435" y="1702"/>
                  </a:moveTo>
                  <a:cubicBezTo>
                    <a:pt x="1435" y="1702"/>
                    <a:pt x="0" y="1135"/>
                    <a:pt x="0" y="1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953;p67">
              <a:extLst>
                <a:ext uri="{FF2B5EF4-FFF2-40B4-BE49-F238E27FC236}">
                  <a16:creationId xmlns:a16="http://schemas.microsoft.com/office/drawing/2014/main" id="{AEA806BF-FA49-4741-85CE-F803B25D6F7D}"/>
                </a:ext>
              </a:extLst>
            </p:cNvPr>
            <p:cNvSpPr/>
            <p:nvPr/>
          </p:nvSpPr>
          <p:spPr>
            <a:xfrm>
              <a:off x="7252525" y="3240575"/>
              <a:ext cx="25875" cy="45050"/>
            </a:xfrm>
            <a:custGeom>
              <a:avLst/>
              <a:gdLst/>
              <a:ahLst/>
              <a:cxnLst/>
              <a:rect l="l" t="t" r="r" b="b"/>
              <a:pathLst>
                <a:path w="1035" h="1802" extrusionOk="0">
                  <a:moveTo>
                    <a:pt x="1" y="0"/>
                  </a:moveTo>
                  <a:cubicBezTo>
                    <a:pt x="1" y="1001"/>
                    <a:pt x="1035" y="1802"/>
                    <a:pt x="1035" y="18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954;p67">
              <a:extLst>
                <a:ext uri="{FF2B5EF4-FFF2-40B4-BE49-F238E27FC236}">
                  <a16:creationId xmlns:a16="http://schemas.microsoft.com/office/drawing/2014/main" id="{74C1CB85-3EA7-40CF-B7D5-771565F4A8F0}"/>
                </a:ext>
              </a:extLst>
            </p:cNvPr>
            <p:cNvSpPr/>
            <p:nvPr/>
          </p:nvSpPr>
          <p:spPr>
            <a:xfrm>
              <a:off x="7252525" y="3240575"/>
              <a:ext cx="25875" cy="45050"/>
            </a:xfrm>
            <a:custGeom>
              <a:avLst/>
              <a:gdLst/>
              <a:ahLst/>
              <a:cxnLst/>
              <a:rect l="l" t="t" r="r" b="b"/>
              <a:pathLst>
                <a:path w="1035" h="1802" fill="none" extrusionOk="0">
                  <a:moveTo>
                    <a:pt x="1035" y="1802"/>
                  </a:moveTo>
                  <a:cubicBezTo>
                    <a:pt x="1035" y="1802"/>
                    <a:pt x="1" y="1001"/>
                    <a:pt x="1" y="0"/>
                  </a:cubicBezTo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955;p67">
              <a:extLst>
                <a:ext uri="{FF2B5EF4-FFF2-40B4-BE49-F238E27FC236}">
                  <a16:creationId xmlns:a16="http://schemas.microsoft.com/office/drawing/2014/main" id="{8DC54B28-EE48-495F-9971-9B70FCB643E5}"/>
                </a:ext>
              </a:extLst>
            </p:cNvPr>
            <p:cNvSpPr/>
            <p:nvPr/>
          </p:nvSpPr>
          <p:spPr>
            <a:xfrm>
              <a:off x="5991625" y="4438275"/>
              <a:ext cx="1225900" cy="293400"/>
            </a:xfrm>
            <a:custGeom>
              <a:avLst/>
              <a:gdLst/>
              <a:ahLst/>
              <a:cxnLst/>
              <a:rect l="l" t="t" r="r" b="b"/>
              <a:pathLst>
                <a:path w="49036" h="11736" extrusionOk="0">
                  <a:moveTo>
                    <a:pt x="45061" y="0"/>
                  </a:moveTo>
                  <a:cubicBezTo>
                    <a:pt x="34461" y="0"/>
                    <a:pt x="30636" y="2791"/>
                    <a:pt x="17713" y="6898"/>
                  </a:cubicBezTo>
                  <a:cubicBezTo>
                    <a:pt x="9887" y="9397"/>
                    <a:pt x="4587" y="10021"/>
                    <a:pt x="1225" y="10021"/>
                  </a:cubicBezTo>
                  <a:cubicBezTo>
                    <a:pt x="861" y="10021"/>
                    <a:pt x="520" y="10014"/>
                    <a:pt x="201" y="10001"/>
                  </a:cubicBezTo>
                  <a:lnTo>
                    <a:pt x="101" y="10601"/>
                  </a:lnTo>
                  <a:cubicBezTo>
                    <a:pt x="1" y="11235"/>
                    <a:pt x="601" y="11735"/>
                    <a:pt x="1435" y="11735"/>
                  </a:cubicBezTo>
                  <a:lnTo>
                    <a:pt x="47635" y="11368"/>
                  </a:lnTo>
                  <a:cubicBezTo>
                    <a:pt x="48469" y="11368"/>
                    <a:pt x="49036" y="10835"/>
                    <a:pt x="48902" y="10234"/>
                  </a:cubicBezTo>
                  <a:lnTo>
                    <a:pt x="46901" y="27"/>
                  </a:lnTo>
                  <a:cubicBezTo>
                    <a:pt x="46265" y="9"/>
                    <a:pt x="45652" y="0"/>
                    <a:pt x="45061" y="0"/>
                  </a:cubicBezTo>
                  <a:close/>
                </a:path>
              </a:pathLst>
            </a:custGeom>
            <a:solidFill>
              <a:srgbClr val="191919">
                <a:alpha val="15170"/>
              </a:srgbClr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956;p67">
              <a:extLst>
                <a:ext uri="{FF2B5EF4-FFF2-40B4-BE49-F238E27FC236}">
                  <a16:creationId xmlns:a16="http://schemas.microsoft.com/office/drawing/2014/main" id="{9548B600-C1BE-40DA-BB30-FC699E63CC3C}"/>
                </a:ext>
              </a:extLst>
            </p:cNvPr>
            <p:cNvSpPr/>
            <p:nvPr/>
          </p:nvSpPr>
          <p:spPr>
            <a:xfrm>
              <a:off x="4775775" y="3178545"/>
              <a:ext cx="1702900" cy="1944900"/>
            </a:xfrm>
            <a:custGeom>
              <a:avLst/>
              <a:gdLst/>
              <a:ahLst/>
              <a:cxnLst/>
              <a:rect l="l" t="t" r="r" b="b"/>
              <a:pathLst>
                <a:path w="68116" h="77796" extrusionOk="0">
                  <a:moveTo>
                    <a:pt x="52337" y="7145"/>
                  </a:moveTo>
                  <a:cubicBezTo>
                    <a:pt x="53071" y="7145"/>
                    <a:pt x="55740" y="9113"/>
                    <a:pt x="55740" y="9113"/>
                  </a:cubicBezTo>
                  <a:lnTo>
                    <a:pt x="49102" y="14317"/>
                  </a:lnTo>
                  <a:cubicBezTo>
                    <a:pt x="49102" y="14317"/>
                    <a:pt x="51604" y="7145"/>
                    <a:pt x="52337" y="7145"/>
                  </a:cubicBezTo>
                  <a:close/>
                  <a:moveTo>
                    <a:pt x="35425" y="0"/>
                  </a:moveTo>
                  <a:cubicBezTo>
                    <a:pt x="34758" y="0"/>
                    <a:pt x="34175" y="1206"/>
                    <a:pt x="33891" y="3710"/>
                  </a:cubicBezTo>
                  <a:cubicBezTo>
                    <a:pt x="33524" y="6945"/>
                    <a:pt x="29388" y="18253"/>
                    <a:pt x="28887" y="21289"/>
                  </a:cubicBezTo>
                  <a:cubicBezTo>
                    <a:pt x="28354" y="24324"/>
                    <a:pt x="22616" y="41203"/>
                    <a:pt x="19547" y="45506"/>
                  </a:cubicBezTo>
                  <a:cubicBezTo>
                    <a:pt x="16512" y="49809"/>
                    <a:pt x="0" y="68623"/>
                    <a:pt x="0" y="68623"/>
                  </a:cubicBezTo>
                  <a:lnTo>
                    <a:pt x="23283" y="77796"/>
                  </a:lnTo>
                  <a:cubicBezTo>
                    <a:pt x="23283" y="77796"/>
                    <a:pt x="32623" y="58249"/>
                    <a:pt x="34058" y="54513"/>
                  </a:cubicBezTo>
                  <a:cubicBezTo>
                    <a:pt x="35492" y="50743"/>
                    <a:pt x="55573" y="41236"/>
                    <a:pt x="56640" y="39435"/>
                  </a:cubicBezTo>
                  <a:cubicBezTo>
                    <a:pt x="57708" y="37600"/>
                    <a:pt x="59142" y="32063"/>
                    <a:pt x="60243" y="29728"/>
                  </a:cubicBezTo>
                  <a:cubicBezTo>
                    <a:pt x="61310" y="27393"/>
                    <a:pt x="60410" y="26493"/>
                    <a:pt x="61144" y="24524"/>
                  </a:cubicBezTo>
                  <a:cubicBezTo>
                    <a:pt x="61844" y="22556"/>
                    <a:pt x="63112" y="20221"/>
                    <a:pt x="61310" y="20221"/>
                  </a:cubicBezTo>
                  <a:cubicBezTo>
                    <a:pt x="59509" y="20221"/>
                    <a:pt x="57174" y="22189"/>
                    <a:pt x="56274" y="25425"/>
                  </a:cubicBezTo>
                  <a:cubicBezTo>
                    <a:pt x="55373" y="28661"/>
                    <a:pt x="51804" y="31363"/>
                    <a:pt x="51804" y="31363"/>
                  </a:cubicBezTo>
                  <a:lnTo>
                    <a:pt x="51970" y="29194"/>
                  </a:lnTo>
                  <a:cubicBezTo>
                    <a:pt x="52171" y="27026"/>
                    <a:pt x="54305" y="20421"/>
                    <a:pt x="55206" y="18987"/>
                  </a:cubicBezTo>
                  <a:cubicBezTo>
                    <a:pt x="56107" y="17553"/>
                    <a:pt x="61477" y="11815"/>
                    <a:pt x="62211" y="11615"/>
                  </a:cubicBezTo>
                  <a:cubicBezTo>
                    <a:pt x="62246" y="11607"/>
                    <a:pt x="62283" y="11603"/>
                    <a:pt x="62322" y="11603"/>
                  </a:cubicBezTo>
                  <a:cubicBezTo>
                    <a:pt x="63073" y="11603"/>
                    <a:pt x="64625" y="13050"/>
                    <a:pt x="66147" y="13050"/>
                  </a:cubicBezTo>
                  <a:cubicBezTo>
                    <a:pt x="67748" y="13050"/>
                    <a:pt x="68115" y="11815"/>
                    <a:pt x="67215" y="11081"/>
                  </a:cubicBezTo>
                  <a:cubicBezTo>
                    <a:pt x="66314" y="10348"/>
                    <a:pt x="65614" y="8046"/>
                    <a:pt x="63479" y="6612"/>
                  </a:cubicBezTo>
                  <a:cubicBezTo>
                    <a:pt x="62767" y="6133"/>
                    <a:pt x="62030" y="5974"/>
                    <a:pt x="61362" y="5974"/>
                  </a:cubicBezTo>
                  <a:cubicBezTo>
                    <a:pt x="60028" y="5974"/>
                    <a:pt x="58975" y="6612"/>
                    <a:pt x="58975" y="6612"/>
                  </a:cubicBezTo>
                  <a:cubicBezTo>
                    <a:pt x="58375" y="5611"/>
                    <a:pt x="57741" y="4644"/>
                    <a:pt x="57007" y="3743"/>
                  </a:cubicBezTo>
                  <a:cubicBezTo>
                    <a:pt x="56107" y="2642"/>
                    <a:pt x="54305" y="874"/>
                    <a:pt x="52004" y="307"/>
                  </a:cubicBezTo>
                  <a:cubicBezTo>
                    <a:pt x="51666" y="235"/>
                    <a:pt x="51325" y="199"/>
                    <a:pt x="50988" y="199"/>
                  </a:cubicBezTo>
                  <a:cubicBezTo>
                    <a:pt x="49928" y="199"/>
                    <a:pt x="48895" y="550"/>
                    <a:pt x="48034" y="1208"/>
                  </a:cubicBezTo>
                  <a:cubicBezTo>
                    <a:pt x="47234" y="1041"/>
                    <a:pt x="46400" y="941"/>
                    <a:pt x="45533" y="874"/>
                  </a:cubicBezTo>
                  <a:cubicBezTo>
                    <a:pt x="45395" y="859"/>
                    <a:pt x="45261" y="851"/>
                    <a:pt x="45129" y="851"/>
                  </a:cubicBezTo>
                  <a:cubicBezTo>
                    <a:pt x="43564" y="851"/>
                    <a:pt x="42357" y="1964"/>
                    <a:pt x="40696" y="4610"/>
                  </a:cubicBezTo>
                  <a:cubicBezTo>
                    <a:pt x="38894" y="7479"/>
                    <a:pt x="36026" y="13050"/>
                    <a:pt x="36026" y="13050"/>
                  </a:cubicBezTo>
                  <a:cubicBezTo>
                    <a:pt x="36026" y="13050"/>
                    <a:pt x="36760" y="7846"/>
                    <a:pt x="36760" y="5678"/>
                  </a:cubicBezTo>
                  <a:cubicBezTo>
                    <a:pt x="36760" y="3543"/>
                    <a:pt x="36926" y="1208"/>
                    <a:pt x="36026" y="307"/>
                  </a:cubicBezTo>
                  <a:cubicBezTo>
                    <a:pt x="35822" y="103"/>
                    <a:pt x="35620" y="0"/>
                    <a:pt x="35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957;p67">
              <a:extLst>
                <a:ext uri="{FF2B5EF4-FFF2-40B4-BE49-F238E27FC236}">
                  <a16:creationId xmlns:a16="http://schemas.microsoft.com/office/drawing/2014/main" id="{D9E44E85-5D7F-45A2-AC93-5FF2A077F4CC}"/>
                </a:ext>
              </a:extLst>
            </p:cNvPr>
            <p:cNvSpPr/>
            <p:nvPr/>
          </p:nvSpPr>
          <p:spPr>
            <a:xfrm>
              <a:off x="4775775" y="3153325"/>
              <a:ext cx="1702900" cy="1959750"/>
            </a:xfrm>
            <a:custGeom>
              <a:avLst/>
              <a:gdLst/>
              <a:ahLst/>
              <a:cxnLst/>
              <a:rect l="l" t="t" r="r" b="b"/>
              <a:pathLst>
                <a:path w="68116" h="78390" fill="none" extrusionOk="0">
                  <a:moveTo>
                    <a:pt x="23283" y="78390"/>
                  </a:moveTo>
                  <a:cubicBezTo>
                    <a:pt x="23283" y="78390"/>
                    <a:pt x="32623" y="58843"/>
                    <a:pt x="34058" y="55107"/>
                  </a:cubicBezTo>
                  <a:cubicBezTo>
                    <a:pt x="35492" y="51337"/>
                    <a:pt x="55573" y="41830"/>
                    <a:pt x="56640" y="40029"/>
                  </a:cubicBezTo>
                  <a:cubicBezTo>
                    <a:pt x="57708" y="38194"/>
                    <a:pt x="59142" y="32657"/>
                    <a:pt x="60243" y="30322"/>
                  </a:cubicBezTo>
                  <a:cubicBezTo>
                    <a:pt x="61310" y="27987"/>
                    <a:pt x="60410" y="27087"/>
                    <a:pt x="61144" y="25118"/>
                  </a:cubicBezTo>
                  <a:cubicBezTo>
                    <a:pt x="61844" y="23150"/>
                    <a:pt x="63112" y="20815"/>
                    <a:pt x="61310" y="20815"/>
                  </a:cubicBezTo>
                  <a:cubicBezTo>
                    <a:pt x="59509" y="20815"/>
                    <a:pt x="57174" y="22783"/>
                    <a:pt x="56274" y="26019"/>
                  </a:cubicBezTo>
                  <a:cubicBezTo>
                    <a:pt x="55373" y="29255"/>
                    <a:pt x="51804" y="31957"/>
                    <a:pt x="51804" y="31957"/>
                  </a:cubicBezTo>
                  <a:lnTo>
                    <a:pt x="51970" y="29788"/>
                  </a:lnTo>
                  <a:cubicBezTo>
                    <a:pt x="52171" y="27620"/>
                    <a:pt x="54305" y="21015"/>
                    <a:pt x="55206" y="19581"/>
                  </a:cubicBezTo>
                  <a:cubicBezTo>
                    <a:pt x="56107" y="18147"/>
                    <a:pt x="61477" y="12409"/>
                    <a:pt x="62211" y="12209"/>
                  </a:cubicBezTo>
                  <a:cubicBezTo>
                    <a:pt x="62912" y="12042"/>
                    <a:pt x="64546" y="13644"/>
                    <a:pt x="66147" y="13644"/>
                  </a:cubicBezTo>
                  <a:cubicBezTo>
                    <a:pt x="67748" y="13644"/>
                    <a:pt x="68115" y="12409"/>
                    <a:pt x="67215" y="11675"/>
                  </a:cubicBezTo>
                  <a:cubicBezTo>
                    <a:pt x="66314" y="10942"/>
                    <a:pt x="65614" y="8640"/>
                    <a:pt x="63479" y="7206"/>
                  </a:cubicBezTo>
                  <a:cubicBezTo>
                    <a:pt x="61344" y="5771"/>
                    <a:pt x="58975" y="7206"/>
                    <a:pt x="58975" y="7206"/>
                  </a:cubicBezTo>
                  <a:cubicBezTo>
                    <a:pt x="58375" y="6205"/>
                    <a:pt x="57741" y="5238"/>
                    <a:pt x="57007" y="4337"/>
                  </a:cubicBezTo>
                  <a:cubicBezTo>
                    <a:pt x="56107" y="3236"/>
                    <a:pt x="54305" y="1468"/>
                    <a:pt x="52004" y="901"/>
                  </a:cubicBezTo>
                  <a:cubicBezTo>
                    <a:pt x="50603" y="601"/>
                    <a:pt x="49168" y="934"/>
                    <a:pt x="48034" y="1802"/>
                  </a:cubicBezTo>
                  <a:cubicBezTo>
                    <a:pt x="47234" y="1635"/>
                    <a:pt x="46400" y="1535"/>
                    <a:pt x="45533" y="1468"/>
                  </a:cubicBezTo>
                  <a:cubicBezTo>
                    <a:pt x="43765" y="1268"/>
                    <a:pt x="42497" y="2335"/>
                    <a:pt x="40696" y="5204"/>
                  </a:cubicBezTo>
                  <a:cubicBezTo>
                    <a:pt x="38894" y="8073"/>
                    <a:pt x="36026" y="13644"/>
                    <a:pt x="36026" y="13644"/>
                  </a:cubicBezTo>
                  <a:cubicBezTo>
                    <a:pt x="36026" y="13644"/>
                    <a:pt x="36760" y="8440"/>
                    <a:pt x="36760" y="6272"/>
                  </a:cubicBezTo>
                  <a:cubicBezTo>
                    <a:pt x="36760" y="4137"/>
                    <a:pt x="36926" y="1802"/>
                    <a:pt x="36026" y="901"/>
                  </a:cubicBezTo>
                  <a:cubicBezTo>
                    <a:pt x="35125" y="0"/>
                    <a:pt x="34258" y="1068"/>
                    <a:pt x="33891" y="4304"/>
                  </a:cubicBezTo>
                  <a:cubicBezTo>
                    <a:pt x="33524" y="7539"/>
                    <a:pt x="29388" y="18847"/>
                    <a:pt x="28887" y="21883"/>
                  </a:cubicBezTo>
                  <a:cubicBezTo>
                    <a:pt x="28354" y="24918"/>
                    <a:pt x="22616" y="41797"/>
                    <a:pt x="19547" y="46100"/>
                  </a:cubicBezTo>
                  <a:cubicBezTo>
                    <a:pt x="16512" y="50403"/>
                    <a:pt x="0" y="69217"/>
                    <a:pt x="0" y="69217"/>
                  </a:cubicBezTo>
                  <a:moveTo>
                    <a:pt x="49102" y="14911"/>
                  </a:moveTo>
                  <a:cubicBezTo>
                    <a:pt x="49102" y="14911"/>
                    <a:pt x="51604" y="7739"/>
                    <a:pt x="52337" y="7739"/>
                  </a:cubicBezTo>
                  <a:cubicBezTo>
                    <a:pt x="53071" y="7739"/>
                    <a:pt x="55740" y="9707"/>
                    <a:pt x="55740" y="9707"/>
                  </a:cubicBezTo>
                  <a:close/>
                </a:path>
              </a:pathLst>
            </a:custGeom>
            <a:noFill/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958;p67">
              <a:extLst>
                <a:ext uri="{FF2B5EF4-FFF2-40B4-BE49-F238E27FC236}">
                  <a16:creationId xmlns:a16="http://schemas.microsoft.com/office/drawing/2014/main" id="{B6585D33-334C-4DEF-826D-2349C6079BD0}"/>
                </a:ext>
              </a:extLst>
            </p:cNvPr>
            <p:cNvSpPr/>
            <p:nvPr/>
          </p:nvSpPr>
          <p:spPr>
            <a:xfrm>
              <a:off x="5093875" y="3570325"/>
              <a:ext cx="1095425" cy="1020000"/>
            </a:xfrm>
            <a:custGeom>
              <a:avLst/>
              <a:gdLst/>
              <a:ahLst/>
              <a:cxnLst/>
              <a:rect l="l" t="t" r="r" b="b"/>
              <a:pathLst>
                <a:path w="43817" h="40800" extrusionOk="0">
                  <a:moveTo>
                    <a:pt x="26828" y="0"/>
                  </a:moveTo>
                  <a:cubicBezTo>
                    <a:pt x="26418" y="0"/>
                    <a:pt x="25943" y="77"/>
                    <a:pt x="25403" y="233"/>
                  </a:cubicBezTo>
                  <a:cubicBezTo>
                    <a:pt x="22768" y="966"/>
                    <a:pt x="23335" y="3602"/>
                    <a:pt x="23335" y="3602"/>
                  </a:cubicBezTo>
                  <a:cubicBezTo>
                    <a:pt x="22735" y="2868"/>
                    <a:pt x="22434" y="1934"/>
                    <a:pt x="22401" y="966"/>
                  </a:cubicBezTo>
                  <a:cubicBezTo>
                    <a:pt x="22401" y="525"/>
                    <a:pt x="22185" y="369"/>
                    <a:pt x="21879" y="369"/>
                  </a:cubicBezTo>
                  <a:cubicBezTo>
                    <a:pt x="21146" y="369"/>
                    <a:pt x="19899" y="1267"/>
                    <a:pt x="19899" y="1267"/>
                  </a:cubicBezTo>
                  <a:cubicBezTo>
                    <a:pt x="19899" y="1267"/>
                    <a:pt x="19260" y="266"/>
                    <a:pt x="18751" y="266"/>
                  </a:cubicBezTo>
                  <a:cubicBezTo>
                    <a:pt x="18534" y="266"/>
                    <a:pt x="18341" y="448"/>
                    <a:pt x="18231" y="966"/>
                  </a:cubicBezTo>
                  <a:cubicBezTo>
                    <a:pt x="17731" y="3435"/>
                    <a:pt x="14696" y="13008"/>
                    <a:pt x="14696" y="13008"/>
                  </a:cubicBezTo>
                  <a:cubicBezTo>
                    <a:pt x="14696" y="13008"/>
                    <a:pt x="12094" y="20347"/>
                    <a:pt x="9258" y="26718"/>
                  </a:cubicBezTo>
                  <a:cubicBezTo>
                    <a:pt x="6456" y="33089"/>
                    <a:pt x="1553" y="36659"/>
                    <a:pt x="252" y="38927"/>
                  </a:cubicBezTo>
                  <a:cubicBezTo>
                    <a:pt x="28" y="39302"/>
                    <a:pt x="0" y="39460"/>
                    <a:pt x="135" y="39460"/>
                  </a:cubicBezTo>
                  <a:cubicBezTo>
                    <a:pt x="804" y="39460"/>
                    <a:pt x="5473" y="35568"/>
                    <a:pt x="10026" y="34957"/>
                  </a:cubicBezTo>
                  <a:cubicBezTo>
                    <a:pt x="10305" y="34920"/>
                    <a:pt x="10576" y="34902"/>
                    <a:pt x="10837" y="34902"/>
                  </a:cubicBezTo>
                  <a:cubicBezTo>
                    <a:pt x="15579" y="34902"/>
                    <a:pt x="17335" y="40799"/>
                    <a:pt x="18415" y="40799"/>
                  </a:cubicBezTo>
                  <a:cubicBezTo>
                    <a:pt x="18432" y="40799"/>
                    <a:pt x="18448" y="40798"/>
                    <a:pt x="18465" y="40795"/>
                  </a:cubicBezTo>
                  <a:cubicBezTo>
                    <a:pt x="19599" y="40628"/>
                    <a:pt x="20733" y="38560"/>
                    <a:pt x="22401" y="35191"/>
                  </a:cubicBezTo>
                  <a:cubicBezTo>
                    <a:pt x="24102" y="31788"/>
                    <a:pt x="34443" y="28953"/>
                    <a:pt x="38379" y="25584"/>
                  </a:cubicBezTo>
                  <a:cubicBezTo>
                    <a:pt x="42315" y="22215"/>
                    <a:pt x="43816" y="22215"/>
                    <a:pt x="43083" y="19380"/>
                  </a:cubicBezTo>
                  <a:cubicBezTo>
                    <a:pt x="42894" y="18691"/>
                    <a:pt x="42502" y="18432"/>
                    <a:pt x="42008" y="18432"/>
                  </a:cubicBezTo>
                  <a:cubicBezTo>
                    <a:pt x="40489" y="18432"/>
                    <a:pt x="37999" y="20881"/>
                    <a:pt x="37445" y="20881"/>
                  </a:cubicBezTo>
                  <a:cubicBezTo>
                    <a:pt x="36678" y="20881"/>
                    <a:pt x="35944" y="17145"/>
                    <a:pt x="35944" y="13008"/>
                  </a:cubicBezTo>
                  <a:cubicBezTo>
                    <a:pt x="35944" y="8872"/>
                    <a:pt x="36878" y="6437"/>
                    <a:pt x="37445" y="3602"/>
                  </a:cubicBezTo>
                  <a:cubicBezTo>
                    <a:pt x="37861" y="1545"/>
                    <a:pt x="36948" y="279"/>
                    <a:pt x="35099" y="279"/>
                  </a:cubicBezTo>
                  <a:cubicBezTo>
                    <a:pt x="34430" y="279"/>
                    <a:pt x="33638" y="445"/>
                    <a:pt x="32742" y="800"/>
                  </a:cubicBezTo>
                  <a:cubicBezTo>
                    <a:pt x="29373" y="2101"/>
                    <a:pt x="30107" y="4002"/>
                    <a:pt x="29540" y="4736"/>
                  </a:cubicBezTo>
                  <a:cubicBezTo>
                    <a:pt x="29257" y="5118"/>
                    <a:pt x="28884" y="5582"/>
                    <a:pt x="28650" y="5582"/>
                  </a:cubicBezTo>
                  <a:cubicBezTo>
                    <a:pt x="28415" y="5582"/>
                    <a:pt x="28321" y="5109"/>
                    <a:pt x="28606" y="3602"/>
                  </a:cubicBezTo>
                  <a:cubicBezTo>
                    <a:pt x="29058" y="1206"/>
                    <a:pt x="28449" y="0"/>
                    <a:pt x="26828" y="0"/>
                  </a:cubicBezTo>
                  <a:close/>
                </a:path>
              </a:pathLst>
            </a:custGeom>
            <a:solidFill>
              <a:srgbClr val="E94444">
                <a:alpha val="1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397522" y="201882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reliminary analysis – WFH Trend pre-pandemic</a:t>
            </a:r>
            <a:endParaRPr dirty="0"/>
          </a:p>
        </p:txBody>
      </p:sp>
      <p:sp>
        <p:nvSpPr>
          <p:cNvPr id="881" name="Google Shape;881;p41"/>
          <p:cNvSpPr txBox="1">
            <a:spLocks noGrp="1"/>
          </p:cNvSpPr>
          <p:nvPr>
            <p:ph type="subTitle" idx="3"/>
          </p:nvPr>
        </p:nvSpPr>
        <p:spPr>
          <a:xfrm>
            <a:off x="251525" y="307352"/>
            <a:ext cx="6080002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WFH trend has been growing since before the pandemic (2004-2019)</a:t>
            </a:r>
            <a:endParaRPr dirty="0"/>
          </a:p>
        </p:txBody>
      </p:sp>
      <p:cxnSp>
        <p:nvCxnSpPr>
          <p:cNvPr id="882" name="Google Shape;882;p41"/>
          <p:cNvCxnSpPr/>
          <p:nvPr/>
        </p:nvCxnSpPr>
        <p:spPr>
          <a:xfrm>
            <a:off x="397522" y="120582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59AE865B-C9B2-46C8-9908-BF1E815C47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549" y="1873521"/>
            <a:ext cx="1707557" cy="5794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6893AB3-C3B9-4755-AEF9-0A21AE5D13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459"/>
          <a:stretch/>
        </p:blipFill>
        <p:spPr>
          <a:xfrm>
            <a:off x="6589549" y="2520489"/>
            <a:ext cx="1202320" cy="1204617"/>
          </a:xfrm>
          <a:prstGeom prst="rect">
            <a:avLst/>
          </a:prstGeom>
        </p:spPr>
      </p:pic>
      <p:pic>
        <p:nvPicPr>
          <p:cNvPr id="16" name="Content Placeholder 14" descr="Map&#10;&#10;Description automatically generated">
            <a:extLst>
              <a:ext uri="{FF2B5EF4-FFF2-40B4-BE49-F238E27FC236}">
                <a16:creationId xmlns:a16="http://schemas.microsoft.com/office/drawing/2014/main" id="{105BBF29-E54F-4FF9-86CA-5BA4D71C865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545"/>
          <a:stretch/>
        </p:blipFill>
        <p:spPr>
          <a:xfrm>
            <a:off x="1071459" y="1121537"/>
            <a:ext cx="5336965" cy="388111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1F7E8D-2BC3-4CD1-A029-3B83CF458689}"/>
              </a:ext>
            </a:extLst>
          </p:cNvPr>
          <p:cNvSpPr txBox="1"/>
          <p:nvPr/>
        </p:nvSpPr>
        <p:spPr>
          <a:xfrm>
            <a:off x="-68333" y="4892113"/>
            <a:ext cx="587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D</a:t>
            </a:r>
            <a:r>
              <a:rPr lang="en" sz="1050" dirty="0"/>
              <a:t>ata source: Google Mobility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397522" y="201882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reliminary analysis – wfh trend during pandemic</a:t>
            </a:r>
            <a:endParaRPr dirty="0"/>
          </a:p>
        </p:txBody>
      </p:sp>
      <p:sp>
        <p:nvSpPr>
          <p:cNvPr id="881" name="Google Shape;881;p41"/>
          <p:cNvSpPr txBox="1">
            <a:spLocks noGrp="1"/>
          </p:cNvSpPr>
          <p:nvPr>
            <p:ph type="subTitle" idx="3"/>
          </p:nvPr>
        </p:nvSpPr>
        <p:spPr>
          <a:xfrm>
            <a:off x="397521" y="372923"/>
            <a:ext cx="6740973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During the pandemic, people go to work less, stay at home more, but grocery/retail shopping see little change.</a:t>
            </a:r>
            <a:endParaRPr dirty="0"/>
          </a:p>
        </p:txBody>
      </p:sp>
      <p:cxnSp>
        <p:nvCxnSpPr>
          <p:cNvPr id="882" name="Google Shape;882;p41"/>
          <p:cNvCxnSpPr/>
          <p:nvPr/>
        </p:nvCxnSpPr>
        <p:spPr>
          <a:xfrm>
            <a:off x="397522" y="120582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9253E14-E15E-4E67-88EF-3ABBABF37A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714" r="-198" b="88090"/>
          <a:stretch/>
        </p:blipFill>
        <p:spPr>
          <a:xfrm>
            <a:off x="6761477" y="2131539"/>
            <a:ext cx="2201875" cy="10207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70C169-B4B0-4EF4-A70B-42845AAF1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313" y="1393986"/>
            <a:ext cx="6027725" cy="34069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5525F5-1AD4-44F1-8154-B0F340A83E3F}"/>
              </a:ext>
            </a:extLst>
          </p:cNvPr>
          <p:cNvSpPr txBox="1"/>
          <p:nvPr/>
        </p:nvSpPr>
        <p:spPr>
          <a:xfrm>
            <a:off x="-68333" y="4892113"/>
            <a:ext cx="587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D</a:t>
            </a:r>
            <a:r>
              <a:rPr lang="en" sz="1050" dirty="0"/>
              <a:t>ata source: Google Mobility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105616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41"/>
          <p:cNvSpPr txBox="1">
            <a:spLocks noGrp="1"/>
          </p:cNvSpPr>
          <p:nvPr>
            <p:ph type="title" idx="4"/>
          </p:nvPr>
        </p:nvSpPr>
        <p:spPr>
          <a:xfrm>
            <a:off x="397522" y="201882"/>
            <a:ext cx="77040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reliminary analysis – wfh age demographic</a:t>
            </a:r>
            <a:endParaRPr dirty="0"/>
          </a:p>
        </p:txBody>
      </p:sp>
      <p:sp>
        <p:nvSpPr>
          <p:cNvPr id="881" name="Google Shape;881;p41"/>
          <p:cNvSpPr txBox="1">
            <a:spLocks noGrp="1"/>
          </p:cNvSpPr>
          <p:nvPr>
            <p:ph type="subTitle" idx="3"/>
          </p:nvPr>
        </p:nvSpPr>
        <p:spPr>
          <a:xfrm>
            <a:off x="397521" y="372923"/>
            <a:ext cx="6740973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majority of WFH population are above the age of 40.</a:t>
            </a:r>
            <a:endParaRPr dirty="0"/>
          </a:p>
        </p:txBody>
      </p:sp>
      <p:cxnSp>
        <p:nvCxnSpPr>
          <p:cNvPr id="882" name="Google Shape;882;p41"/>
          <p:cNvCxnSpPr/>
          <p:nvPr/>
        </p:nvCxnSpPr>
        <p:spPr>
          <a:xfrm>
            <a:off x="397522" y="120582"/>
            <a:ext cx="0" cy="52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9653EB4D-91E8-4A11-A340-52775F4E1F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05"/>
          <a:stretch/>
        </p:blipFill>
        <p:spPr>
          <a:xfrm>
            <a:off x="329846" y="1016904"/>
            <a:ext cx="8409249" cy="392471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B82933-7851-47DB-A3A4-EDC0C424B7A8}"/>
              </a:ext>
            </a:extLst>
          </p:cNvPr>
          <p:cNvSpPr txBox="1"/>
          <p:nvPr/>
        </p:nvSpPr>
        <p:spPr>
          <a:xfrm>
            <a:off x="0" y="4941618"/>
            <a:ext cx="58754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D</a:t>
            </a:r>
            <a:r>
              <a:rPr lang="en" sz="800" dirty="0"/>
              <a:t>ata source: Google Mobility and Census.gov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79989274"/>
      </p:ext>
    </p:extLst>
  </p:cSld>
  <p:clrMapOvr>
    <a:masterClrMapping/>
  </p:clrMapOvr>
</p:sld>
</file>

<file path=ppt/theme/theme1.xml><?xml version="1.0" encoding="utf-8"?>
<a:theme xmlns:a="http://schemas.openxmlformats.org/drawingml/2006/main" name="Online Shop Warehouse Management by Slidesgo">
  <a:themeElements>
    <a:clrScheme name="Simple Light">
      <a:dk1>
        <a:srgbClr val="191919"/>
      </a:dk1>
      <a:lt1>
        <a:srgbClr val="FFFFFF"/>
      </a:lt1>
      <a:dk2>
        <a:srgbClr val="BBBBBB"/>
      </a:dk2>
      <a:lt2>
        <a:srgbClr val="E94444"/>
      </a:lt2>
      <a:accent1>
        <a:srgbClr val="7A7A7A"/>
      </a:accent1>
      <a:accent2>
        <a:srgbClr val="77222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2809</TotalTime>
  <Words>470</Words>
  <Application>Microsoft Office PowerPoint</Application>
  <PresentationFormat>On-screen Show (16:9)</PresentationFormat>
  <Paragraphs>73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Lato</vt:lpstr>
      <vt:lpstr>Lato</vt:lpstr>
      <vt:lpstr>Bebas Neue</vt:lpstr>
      <vt:lpstr>Anaheim</vt:lpstr>
      <vt:lpstr>Arial</vt:lpstr>
      <vt:lpstr>Online Shop Warehouse Management by Slidesgo</vt:lpstr>
      <vt:lpstr>Into the work-from-home market</vt:lpstr>
      <vt:lpstr>The background: Costco customers are exceedingly loyal</vt:lpstr>
      <vt:lpstr>The problem: customer Demographics are evolving </vt:lpstr>
      <vt:lpstr>Opportunities</vt:lpstr>
      <vt:lpstr>We need to keep costco up-to-date</vt:lpstr>
      <vt:lpstr>Proposed solution path</vt:lpstr>
      <vt:lpstr>Preliminary analysis – WFH Trend pre-pandemic</vt:lpstr>
      <vt:lpstr>Preliminary analysis – wfh trend during pandemic</vt:lpstr>
      <vt:lpstr>Preliminary analysis – wfh age demographic</vt:lpstr>
      <vt:lpstr>Preliminary analysis – wfh income demographic</vt:lpstr>
      <vt:lpstr>Preliminary analysis – costco location</vt:lpstr>
      <vt:lpstr>Future works</vt:lpstr>
      <vt:lpstr>PowerPoint Presentation</vt:lpstr>
      <vt:lpstr>Appendix – Costco locations vs google mobility</vt:lpstr>
      <vt:lpstr>Appendix – Costco locations vs google mobility</vt:lpstr>
      <vt:lpstr>Appendix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Shop Warehouse Management</dc:title>
  <dc:creator>Josh Wang</dc:creator>
  <cp:lastModifiedBy>Wang Josh</cp:lastModifiedBy>
  <cp:revision>46</cp:revision>
  <dcterms:modified xsi:type="dcterms:W3CDTF">2022-03-24T00:55:21Z</dcterms:modified>
</cp:coreProperties>
</file>